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8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9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0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0" r:id="rId5"/>
    <p:sldMasterId id="2147483693" r:id="rId6"/>
    <p:sldMasterId id="2147483698" r:id="rId7"/>
    <p:sldMasterId id="2147483701" r:id="rId8"/>
    <p:sldMasterId id="2147483705" r:id="rId9"/>
    <p:sldMasterId id="2147483711" r:id="rId10"/>
    <p:sldMasterId id="2147483714" r:id="rId11"/>
    <p:sldMasterId id="2147483719" r:id="rId12"/>
    <p:sldMasterId id="2147483722" r:id="rId13"/>
    <p:sldMasterId id="2147483726" r:id="rId14"/>
  </p:sldMasterIdLst>
  <p:notesMasterIdLst>
    <p:notesMasterId r:id="rId28"/>
  </p:notesMasterIdLst>
  <p:sldIdLst>
    <p:sldId id="3096" r:id="rId15"/>
    <p:sldId id="271" r:id="rId16"/>
    <p:sldId id="261" r:id="rId17"/>
    <p:sldId id="273" r:id="rId18"/>
    <p:sldId id="272" r:id="rId19"/>
    <p:sldId id="3101" r:id="rId20"/>
    <p:sldId id="263" r:id="rId21"/>
    <p:sldId id="264" r:id="rId22"/>
    <p:sldId id="265" r:id="rId23"/>
    <p:sldId id="266" r:id="rId24"/>
    <p:sldId id="3098" r:id="rId25"/>
    <p:sldId id="3100" r:id="rId26"/>
    <p:sldId id="27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9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46A"/>
    <a:srgbClr val="92D050"/>
    <a:srgbClr val="A1A9A8"/>
    <a:srgbClr val="E4D094"/>
    <a:srgbClr val="AFD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876" y="114"/>
      </p:cViewPr>
      <p:guideLst>
        <p:guide orient="horz" pos="39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E414B-5E35-4064-8EB7-E3A274EBAC35}" type="datetimeFigureOut">
              <a:rPr lang="en-AU" smtClean="0"/>
              <a:t>19/07/2023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24DEE-1373-4C66-BFE9-81CEE4C7CA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7245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What’s the soci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727774-A4BC-46A3-9FE6-EA7E0A2424CD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0825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Almost like </a:t>
            </a:r>
            <a:r>
              <a:rPr lang="en-US" err="1"/>
              <a:t>defence</a:t>
            </a:r>
            <a:r>
              <a:rPr lang="en-US"/>
              <a:t> in depth</a:t>
            </a:r>
          </a:p>
          <a:p>
            <a:r>
              <a:rPr lang="en-US"/>
              <a:t>But also is similar to what we are hinting to: Asset Visibility, Risk, Incident Readiness 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727774-A4BC-46A3-9FE6-EA7E0A2424CD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6913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Almost like </a:t>
            </a:r>
            <a:r>
              <a:rPr lang="en-US" err="1"/>
              <a:t>defence</a:t>
            </a:r>
            <a:r>
              <a:rPr lang="en-US"/>
              <a:t> in depth</a:t>
            </a:r>
          </a:p>
          <a:p>
            <a:r>
              <a:rPr lang="en-US"/>
              <a:t>But also is similar to what we are hinting to: Asset Visibility, Risk, Incident Readiness </a:t>
            </a: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727774-A4BC-46A3-9FE6-EA7E0A2424CD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1285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F381EF82-1042-46D3-AFC8-D52B2E3FC1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0196640" cy="6857999"/>
          </a:xfrm>
          <a:custGeom>
            <a:avLst/>
            <a:gdLst>
              <a:gd name="connsiteX0" fmla="*/ 1 w 10196640"/>
              <a:gd name="connsiteY0" fmla="*/ 1 h 6857999"/>
              <a:gd name="connsiteX1" fmla="*/ 1 w 10196640"/>
              <a:gd name="connsiteY1" fmla="*/ 1780374 h 6857999"/>
              <a:gd name="connsiteX2" fmla="*/ 1780374 w 10196640"/>
              <a:gd name="connsiteY2" fmla="*/ 1 h 6857999"/>
              <a:gd name="connsiteX3" fmla="*/ 10196638 w 10196640"/>
              <a:gd name="connsiteY3" fmla="*/ 0 h 6857999"/>
              <a:gd name="connsiteX4" fmla="*/ 10196640 w 10196640"/>
              <a:gd name="connsiteY4" fmla="*/ 0 h 6857999"/>
              <a:gd name="connsiteX5" fmla="*/ 10196639 w 10196640"/>
              <a:gd name="connsiteY5" fmla="*/ 6857999 h 6857999"/>
              <a:gd name="connsiteX6" fmla="*/ 10196637 w 10196640"/>
              <a:gd name="connsiteY6" fmla="*/ 6857999 h 6857999"/>
              <a:gd name="connsiteX7" fmla="*/ 0 w 10196640"/>
              <a:gd name="connsiteY7" fmla="*/ 0 h 6857999"/>
              <a:gd name="connsiteX8" fmla="*/ 10196638 w 10196640"/>
              <a:gd name="connsiteY8" fmla="*/ 0 h 6857999"/>
              <a:gd name="connsiteX9" fmla="*/ 3338637 w 10196640"/>
              <a:gd name="connsiteY9" fmla="*/ 6857999 h 6857999"/>
              <a:gd name="connsiteX10" fmla="*/ 0 w 10196640"/>
              <a:gd name="connsiteY1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96640" h="6857999">
                <a:moveTo>
                  <a:pt x="1" y="1"/>
                </a:moveTo>
                <a:lnTo>
                  <a:pt x="1" y="1780374"/>
                </a:lnTo>
                <a:lnTo>
                  <a:pt x="1780374" y="1"/>
                </a:lnTo>
                <a:close/>
                <a:moveTo>
                  <a:pt x="10196638" y="0"/>
                </a:moveTo>
                <a:lnTo>
                  <a:pt x="10196640" y="0"/>
                </a:lnTo>
                <a:lnTo>
                  <a:pt x="10196639" y="6857999"/>
                </a:lnTo>
                <a:lnTo>
                  <a:pt x="10196637" y="6857999"/>
                </a:lnTo>
                <a:close/>
                <a:moveTo>
                  <a:pt x="0" y="0"/>
                </a:moveTo>
                <a:lnTo>
                  <a:pt x="10196638" y="0"/>
                </a:lnTo>
                <a:lnTo>
                  <a:pt x="3338637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alpha val="0"/>
              </a:schemeClr>
            </a:solidFill>
          </a:ln>
        </p:spPr>
        <p:txBody>
          <a:bodyPr wrap="square" lIns="3420000" tIns="216000" rIns="900000" bIns="90000" anchor="t" anchorCtr="0">
            <a:noAutofit/>
          </a:bodyPr>
          <a:lstStyle>
            <a:lvl1pPr>
              <a:defRPr sz="1800" i="1">
                <a:solidFill>
                  <a:schemeClr val="bg1"/>
                </a:solidFill>
              </a:defRPr>
            </a:lvl1pPr>
          </a:lstStyle>
          <a:p>
            <a:r>
              <a:rPr lang="en-US"/>
              <a:t>To place an image, click the picture icon or drag and drop an image. Send image to back when you are done</a:t>
            </a:r>
            <a:r>
              <a:rPr lang="en-GB"/>
              <a:t> so the design highlights can be seen</a:t>
            </a:r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E19AE247-9E28-4BF7-B308-207229BE7017}"/>
              </a:ext>
            </a:extLst>
          </p:cNvPr>
          <p:cNvSpPr>
            <a:spLocks/>
          </p:cNvSpPr>
          <p:nvPr/>
        </p:nvSpPr>
        <p:spPr>
          <a:xfrm rot="16200000">
            <a:off x="3910479" y="-997682"/>
            <a:ext cx="6858000" cy="8853364"/>
          </a:xfrm>
          <a:custGeom>
            <a:avLst/>
            <a:gdLst>
              <a:gd name="connsiteX0" fmla="*/ 6858000 w 6858000"/>
              <a:gd name="connsiteY0" fmla="*/ 6858002 h 8853364"/>
              <a:gd name="connsiteX1" fmla="*/ 0 w 6858000"/>
              <a:gd name="connsiteY1" fmla="*/ 6858001 h 8853364"/>
              <a:gd name="connsiteX2" fmla="*/ 0 w 6858000"/>
              <a:gd name="connsiteY2" fmla="*/ 0 h 8853364"/>
              <a:gd name="connsiteX3" fmla="*/ 6858000 w 6858000"/>
              <a:gd name="connsiteY3" fmla="*/ 6858004 h 8853364"/>
              <a:gd name="connsiteX4" fmla="*/ 6858000 w 6858000"/>
              <a:gd name="connsiteY4" fmla="*/ 8853364 h 8853364"/>
              <a:gd name="connsiteX5" fmla="*/ 0 w 6858000"/>
              <a:gd name="connsiteY5" fmla="*/ 8853364 h 8853364"/>
              <a:gd name="connsiteX6" fmla="*/ 0 w 6858000"/>
              <a:gd name="connsiteY6" fmla="*/ 6858003 h 885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8853364">
                <a:moveTo>
                  <a:pt x="6858000" y="6858002"/>
                </a:moveTo>
                <a:lnTo>
                  <a:pt x="0" y="6858001"/>
                </a:lnTo>
                <a:lnTo>
                  <a:pt x="0" y="0"/>
                </a:lnTo>
                <a:close/>
                <a:moveTo>
                  <a:pt x="6858000" y="6858004"/>
                </a:moveTo>
                <a:lnTo>
                  <a:pt x="6858000" y="8853364"/>
                </a:lnTo>
                <a:lnTo>
                  <a:pt x="0" y="8853364"/>
                </a:lnTo>
                <a:lnTo>
                  <a:pt x="0" y="68580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64"/>
            <a:endParaRPr lang="en-AU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lientLogo">
            <a:extLst>
              <a:ext uri="{FF2B5EF4-FFF2-40B4-BE49-F238E27FC236}">
                <a16:creationId xmlns:a16="http://schemas.microsoft.com/office/drawing/2014/main" id="{614ECC2A-D62B-4FFD-B78D-741B4332808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794475" y="809367"/>
            <a:ext cx="1778856" cy="6463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Client logo here</a:t>
            </a:r>
            <a:endParaRPr lang="en-GB"/>
          </a:p>
        </p:txBody>
      </p:sp>
      <p:pic>
        <p:nvPicPr>
          <p:cNvPr id="40" name="AureconLogo">
            <a:extLst>
              <a:ext uri="{FF2B5EF4-FFF2-40B4-BE49-F238E27FC236}">
                <a16:creationId xmlns:a16="http://schemas.microsoft.com/office/drawing/2014/main" id="{D61CA6F1-4686-4B8C-8463-5BD049CEBE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477" y="6076122"/>
            <a:ext cx="1778854" cy="395264"/>
          </a:xfrm>
          <a:prstGeom prst="rect">
            <a:avLst/>
          </a:prstGeom>
        </p:spPr>
      </p:pic>
      <p:sp>
        <p:nvSpPr>
          <p:cNvPr id="41" name="SubTitle">
            <a:extLst>
              <a:ext uri="{FF2B5EF4-FFF2-40B4-BE49-F238E27FC236}">
                <a16:creationId xmlns:a16="http://schemas.microsoft.com/office/drawing/2014/main" id="{4176DF80-CF65-420D-AE1D-DB759ADE11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72254" y="4537276"/>
            <a:ext cx="5000042" cy="1304724"/>
          </a:xfrm>
          <a:prstGeom prst="rect">
            <a:avLst/>
          </a:prstGeom>
        </p:spPr>
        <p:txBody>
          <a:bodyPr lIns="0" rIns="0"/>
          <a:lstStyle>
            <a:lvl1pPr algn="r">
              <a:defRPr sz="1800"/>
            </a:lvl1pPr>
          </a:lstStyle>
          <a:p>
            <a:pPr lvl="0"/>
            <a:r>
              <a:rPr lang="en-GB"/>
              <a:t>Click to add title subtitle</a:t>
            </a:r>
          </a:p>
        </p:txBody>
      </p:sp>
      <p:sp>
        <p:nvSpPr>
          <p:cNvPr id="42" name="Title">
            <a:extLst>
              <a:ext uri="{FF2B5EF4-FFF2-40B4-BE49-F238E27FC236}">
                <a16:creationId xmlns:a16="http://schemas.microsoft.com/office/drawing/2014/main" id="{0C9C2080-D5ED-4199-A384-BDF67BB10B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76432" y="3345084"/>
            <a:ext cx="4995865" cy="1192191"/>
          </a:xfrm>
          <a:prstGeom prst="rect">
            <a:avLst/>
          </a:prstGeom>
        </p:spPr>
        <p:txBody>
          <a:bodyPr lIns="0" rIns="0" bIns="46800" anchor="t" anchorCtr="0"/>
          <a:lstStyle>
            <a:lvl1pPr algn="r">
              <a:defRPr sz="2800" b="1"/>
            </a:lvl1pPr>
          </a:lstStyle>
          <a:p>
            <a:pPr lvl="0"/>
            <a:r>
              <a:rPr lang="en-US"/>
              <a:t>Click to add title</a:t>
            </a:r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FC18183-35E8-4CEE-AEA8-A5B1F7FC2162}"/>
              </a:ext>
            </a:extLst>
          </p:cNvPr>
          <p:cNvSpPr txBox="1">
            <a:spLocks/>
          </p:cNvSpPr>
          <p:nvPr/>
        </p:nvSpPr>
        <p:spPr>
          <a:xfrm>
            <a:off x="6772987" y="2910292"/>
            <a:ext cx="4799309" cy="426913"/>
          </a:xfrm>
          <a:prstGeom prst="rect">
            <a:avLst/>
          </a:prstGeom>
        </p:spPr>
        <p:txBody>
          <a:bodyPr vert="horz" wrap="square" lIns="0" tIns="46800" rIns="0" bIns="4680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accent1"/>
                </a:solidFill>
                <a:latin typeface="Darkwoman" pitchFamily="50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&amp; Analytics</a:t>
            </a:r>
            <a:endParaRPr lang="en-US" sz="32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3093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2">
            <a:extLst>
              <a:ext uri="{FF2B5EF4-FFF2-40B4-BE49-F238E27FC236}">
                <a16:creationId xmlns:a16="http://schemas.microsoft.com/office/drawing/2014/main" id="{7CC6E0E5-A092-4AB7-896C-C98124699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20713"/>
            <a:ext cx="10943698" cy="722312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416BD114-1566-4682-8627-49CD8DBFF4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98619" y="1484310"/>
            <a:ext cx="3924301" cy="231243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bIns="90000"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i="1">
                <a:solidFill>
                  <a:schemeClr val="bg1"/>
                </a:solidFill>
              </a:defRPr>
            </a:lvl1pPr>
          </a:lstStyle>
          <a:p>
            <a:r>
              <a:rPr lang="en-US"/>
              <a:t>To place an image, click the picture icon or</a:t>
            </a:r>
            <a:br>
              <a:rPr lang="en-US"/>
            </a:br>
            <a:r>
              <a:rPr lang="en-US"/>
              <a:t>drag and drop an image. Do not paste an image here.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270BB75A-CBA2-470E-B059-BA4E65EF60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98618" y="3961363"/>
            <a:ext cx="3924301" cy="231243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bIns="90000"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i="1">
                <a:solidFill>
                  <a:schemeClr val="bg1"/>
                </a:solidFill>
              </a:defRPr>
            </a:lvl1pPr>
          </a:lstStyle>
          <a:p>
            <a:r>
              <a:rPr lang="en-US"/>
              <a:t>To place an image, click the picture icon or</a:t>
            </a:r>
            <a:br>
              <a:rPr lang="en-US"/>
            </a:br>
            <a:r>
              <a:rPr lang="en-US"/>
              <a:t>drag and drop an image. Do not paste an image here.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BFC1E3-9E75-4BE1-84CA-AA07CD489FC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3887" y="1484313"/>
            <a:ext cx="6588125" cy="47894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here to add text – Please use indent for adding bullets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1743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AB2C60F6-0CBC-4891-A082-3EDAA50A5156}"/>
              </a:ext>
            </a:extLst>
          </p:cNvPr>
          <p:cNvSpPr>
            <a:spLocks/>
          </p:cNvSpPr>
          <p:nvPr/>
        </p:nvSpPr>
        <p:spPr bwMode="auto">
          <a:xfrm>
            <a:off x="6012492" y="13855"/>
            <a:ext cx="2800968" cy="2204864"/>
          </a:xfrm>
          <a:custGeom>
            <a:avLst/>
            <a:gdLst>
              <a:gd name="T0" fmla="*/ 1842 w 2340"/>
              <a:gd name="T1" fmla="*/ 0 h 1842"/>
              <a:gd name="T2" fmla="*/ 0 w 2340"/>
              <a:gd name="T3" fmla="*/ 1842 h 1842"/>
              <a:gd name="T4" fmla="*/ 498 w 2340"/>
              <a:gd name="T5" fmla="*/ 1842 h 1842"/>
              <a:gd name="T6" fmla="*/ 2340 w 2340"/>
              <a:gd name="T7" fmla="*/ 0 h 1842"/>
              <a:gd name="T8" fmla="*/ 1842 w 2340"/>
              <a:gd name="T9" fmla="*/ 0 h 1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40" h="1842">
                <a:moveTo>
                  <a:pt x="1842" y="0"/>
                </a:moveTo>
                <a:lnTo>
                  <a:pt x="0" y="1842"/>
                </a:lnTo>
                <a:lnTo>
                  <a:pt x="498" y="1842"/>
                </a:lnTo>
                <a:lnTo>
                  <a:pt x="2340" y="0"/>
                </a:lnTo>
                <a:lnTo>
                  <a:pt x="1842" y="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64">
              <a:defRPr/>
            </a:pPr>
            <a:endParaRPr lang="en-AU">
              <a:solidFill>
                <a:srgbClr val="353D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075DCCAB-F149-411D-9197-AB79CBDFAD14}"/>
              </a:ext>
            </a:extLst>
          </p:cNvPr>
          <p:cNvSpPr>
            <a:spLocks/>
          </p:cNvSpPr>
          <p:nvPr/>
        </p:nvSpPr>
        <p:spPr bwMode="auto">
          <a:xfrm rot="10800000">
            <a:off x="11082132" y="5762026"/>
            <a:ext cx="1109868" cy="1109868"/>
          </a:xfrm>
          <a:custGeom>
            <a:avLst/>
            <a:gdLst>
              <a:gd name="T0" fmla="*/ 1842 w 1842"/>
              <a:gd name="T1" fmla="*/ 0 h 1842"/>
              <a:gd name="T2" fmla="*/ 0 w 1842"/>
              <a:gd name="T3" fmla="*/ 0 h 1842"/>
              <a:gd name="T4" fmla="*/ 0 w 1842"/>
              <a:gd name="T5" fmla="*/ 1842 h 1842"/>
              <a:gd name="T6" fmla="*/ 1842 w 1842"/>
              <a:gd name="T7" fmla="*/ 0 h 1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2" h="1842">
                <a:moveTo>
                  <a:pt x="1842" y="0"/>
                </a:moveTo>
                <a:lnTo>
                  <a:pt x="0" y="0"/>
                </a:lnTo>
                <a:lnTo>
                  <a:pt x="0" y="1842"/>
                </a:lnTo>
                <a:lnTo>
                  <a:pt x="1842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</a:schemeClr>
              </a:gs>
              <a:gs pos="45000">
                <a:srgbClr val="008BC5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64"/>
            <a:endParaRPr lang="en-AU">
              <a:solidFill>
                <a:srgbClr val="353D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C2A1DDF-7817-4B1C-B100-02245C90C9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365" y="6291377"/>
            <a:ext cx="260911" cy="357565"/>
          </a:xfrm>
          <a:prstGeom prst="rect">
            <a:avLst/>
          </a:prstGeom>
        </p:spPr>
      </p:pic>
      <p:sp>
        <p:nvSpPr>
          <p:cNvPr id="22" name="Right Triangle 8">
            <a:extLst>
              <a:ext uri="{FF2B5EF4-FFF2-40B4-BE49-F238E27FC236}">
                <a16:creationId xmlns:a16="http://schemas.microsoft.com/office/drawing/2014/main" id="{410E9137-0ECA-4B62-996D-AB2596DBFB76}"/>
              </a:ext>
            </a:extLst>
          </p:cNvPr>
          <p:cNvSpPr/>
          <p:nvPr/>
        </p:nvSpPr>
        <p:spPr>
          <a:xfrm rot="5400000">
            <a:off x="1" y="1"/>
            <a:ext cx="1780373" cy="178037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64">
              <a:defRPr/>
            </a:pPr>
            <a:endParaRPr lang="en-AU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80">
            <a:extLst>
              <a:ext uri="{FF2B5EF4-FFF2-40B4-BE49-F238E27FC236}">
                <a16:creationId xmlns:a16="http://schemas.microsoft.com/office/drawing/2014/main" id="{F410F2F3-4263-405B-9ECD-2B57518153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60821" y="1724454"/>
            <a:ext cx="4207292" cy="740219"/>
          </a:xfrm>
          <a:prstGeom prst="rect">
            <a:avLst/>
          </a:prstGeom>
        </p:spPr>
        <p:txBody>
          <a:bodyPr lIns="0" tIns="90000" rIns="90000" bIns="46800">
            <a:noAutofit/>
          </a:bodyPr>
          <a:lstStyle>
            <a:lvl1pPr marL="0" indent="0">
              <a:buNone/>
              <a:defRPr sz="2200" b="1" baseline="0"/>
            </a:lvl1pPr>
          </a:lstStyle>
          <a:p>
            <a:pPr lvl="0"/>
            <a:r>
              <a:rPr lang="en-US" sz="2400" b="1"/>
              <a:t>Click to add text</a:t>
            </a:r>
            <a:endParaRPr lang="en-GB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CB864D3-B86D-45FB-ABD5-68D8C19BB14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356475" y="2600325"/>
            <a:ext cx="4206875" cy="367347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here to add text – Please use indent for adding bullets</a:t>
            </a:r>
            <a:endParaRPr lang="en-GB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7DCA73F8-431F-4F28-A834-DE49BED3BA9D}"/>
              </a:ext>
            </a:extLst>
          </p:cNvPr>
          <p:cNvSpPr>
            <a:spLocks/>
          </p:cNvSpPr>
          <p:nvPr/>
        </p:nvSpPr>
        <p:spPr bwMode="auto">
          <a:xfrm>
            <a:off x="6608518" y="-4278"/>
            <a:ext cx="2261030" cy="2222997"/>
          </a:xfrm>
          <a:custGeom>
            <a:avLst/>
            <a:gdLst>
              <a:gd name="T0" fmla="*/ 2328 w 2362"/>
              <a:gd name="T1" fmla="*/ 0 h 2328"/>
              <a:gd name="T2" fmla="*/ 0 w 2362"/>
              <a:gd name="T3" fmla="*/ 2328 h 2328"/>
              <a:gd name="T4" fmla="*/ 32 w 2362"/>
              <a:gd name="T5" fmla="*/ 2328 h 2328"/>
              <a:gd name="T6" fmla="*/ 2362 w 2362"/>
              <a:gd name="T7" fmla="*/ 0 h 2328"/>
              <a:gd name="T8" fmla="*/ 2328 w 2362"/>
              <a:gd name="T9" fmla="*/ 0 h 2328"/>
              <a:gd name="connsiteX0" fmla="*/ 9721 w 9865"/>
              <a:gd name="connsiteY0" fmla="*/ 0 h 10000"/>
              <a:gd name="connsiteX1" fmla="*/ 241 w 9865"/>
              <a:gd name="connsiteY1" fmla="*/ 9619 h 10000"/>
              <a:gd name="connsiteX2" fmla="*/ 0 w 9865"/>
              <a:gd name="connsiteY2" fmla="*/ 10000 h 10000"/>
              <a:gd name="connsiteX3" fmla="*/ 9865 w 9865"/>
              <a:gd name="connsiteY3" fmla="*/ 0 h 10000"/>
              <a:gd name="connsiteX4" fmla="*/ 9721 w 9865"/>
              <a:gd name="connsiteY4" fmla="*/ 0 h 10000"/>
              <a:gd name="connsiteX0" fmla="*/ 9628 w 9774"/>
              <a:gd name="connsiteY0" fmla="*/ 0 h 9774"/>
              <a:gd name="connsiteX1" fmla="*/ 18 w 9774"/>
              <a:gd name="connsiteY1" fmla="*/ 9619 h 9774"/>
              <a:gd name="connsiteX2" fmla="*/ 0 w 9774"/>
              <a:gd name="connsiteY2" fmla="*/ 9774 h 9774"/>
              <a:gd name="connsiteX3" fmla="*/ 9774 w 9774"/>
              <a:gd name="connsiteY3" fmla="*/ 0 h 9774"/>
              <a:gd name="connsiteX4" fmla="*/ 9628 w 9774"/>
              <a:gd name="connsiteY4" fmla="*/ 0 h 9774"/>
              <a:gd name="connsiteX0" fmla="*/ 9870 w 10019"/>
              <a:gd name="connsiteY0" fmla="*/ 0 h 10000"/>
              <a:gd name="connsiteX1" fmla="*/ 0 w 10019"/>
              <a:gd name="connsiteY1" fmla="*/ 9878 h 10000"/>
              <a:gd name="connsiteX2" fmla="*/ 19 w 10019"/>
              <a:gd name="connsiteY2" fmla="*/ 10000 h 10000"/>
              <a:gd name="connsiteX3" fmla="*/ 10019 w 10019"/>
              <a:gd name="connsiteY3" fmla="*/ 0 h 10000"/>
              <a:gd name="connsiteX4" fmla="*/ 9870 w 10019"/>
              <a:gd name="connsiteY4" fmla="*/ 0 h 10000"/>
              <a:gd name="connsiteX0" fmla="*/ 4818 w 10019"/>
              <a:gd name="connsiteY0" fmla="*/ 5057 h 10000"/>
              <a:gd name="connsiteX1" fmla="*/ 0 w 10019"/>
              <a:gd name="connsiteY1" fmla="*/ 9878 h 10000"/>
              <a:gd name="connsiteX2" fmla="*/ 19 w 10019"/>
              <a:gd name="connsiteY2" fmla="*/ 10000 h 10000"/>
              <a:gd name="connsiteX3" fmla="*/ 10019 w 10019"/>
              <a:gd name="connsiteY3" fmla="*/ 0 h 10000"/>
              <a:gd name="connsiteX4" fmla="*/ 4818 w 10019"/>
              <a:gd name="connsiteY4" fmla="*/ 5057 h 10000"/>
              <a:gd name="connsiteX0" fmla="*/ 4818 w 4967"/>
              <a:gd name="connsiteY0" fmla="*/ 12 h 4955"/>
              <a:gd name="connsiteX1" fmla="*/ 0 w 4967"/>
              <a:gd name="connsiteY1" fmla="*/ 4833 h 4955"/>
              <a:gd name="connsiteX2" fmla="*/ 19 w 4967"/>
              <a:gd name="connsiteY2" fmla="*/ 4955 h 4955"/>
              <a:gd name="connsiteX3" fmla="*/ 4967 w 4967"/>
              <a:gd name="connsiteY3" fmla="*/ 0 h 4955"/>
              <a:gd name="connsiteX4" fmla="*/ 4818 w 4967"/>
              <a:gd name="connsiteY4" fmla="*/ 12 h 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7" h="4955">
                <a:moveTo>
                  <a:pt x="4818" y="12"/>
                </a:moveTo>
                <a:lnTo>
                  <a:pt x="0" y="4833"/>
                </a:lnTo>
                <a:cubicBezTo>
                  <a:pt x="-6" y="4887"/>
                  <a:pt x="25" y="4902"/>
                  <a:pt x="19" y="4955"/>
                </a:cubicBezTo>
                <a:lnTo>
                  <a:pt x="4967" y="0"/>
                </a:lnTo>
                <a:lnTo>
                  <a:pt x="4818" y="12"/>
                </a:lnTo>
                <a:close/>
              </a:path>
            </a:pathLst>
          </a:custGeom>
          <a:solidFill>
            <a:srgbClr val="009F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64">
              <a:defRPr/>
            </a:pPr>
            <a:endParaRPr lang="en-AU">
              <a:solidFill>
                <a:srgbClr val="353D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E5AADCC8-C9DB-4229-A37F-7824C2FD2200}"/>
              </a:ext>
            </a:extLst>
          </p:cNvPr>
          <p:cNvSpPr>
            <a:spLocks/>
          </p:cNvSpPr>
          <p:nvPr/>
        </p:nvSpPr>
        <p:spPr bwMode="auto">
          <a:xfrm>
            <a:off x="6491597" y="1595035"/>
            <a:ext cx="727213" cy="740220"/>
          </a:xfrm>
          <a:custGeom>
            <a:avLst/>
            <a:gdLst>
              <a:gd name="T0" fmla="*/ 1158 w 1165"/>
              <a:gd name="T1" fmla="*/ 90 h 1187"/>
              <a:gd name="T2" fmla="*/ 965 w 1165"/>
              <a:gd name="T3" fmla="*/ 984 h 1187"/>
              <a:gd name="T4" fmla="*/ 368 w 1165"/>
              <a:gd name="T5" fmla="*/ 1116 h 1187"/>
              <a:gd name="T6" fmla="*/ 197 w 1165"/>
              <a:gd name="T7" fmla="*/ 1006 h 1187"/>
              <a:gd name="T8" fmla="*/ 221 w 1165"/>
              <a:gd name="T9" fmla="*/ 254 h 1187"/>
              <a:gd name="T10" fmla="*/ 1158 w 1165"/>
              <a:gd name="T11" fmla="*/ 12 h 1187"/>
              <a:gd name="T12" fmla="*/ 1158 w 1165"/>
              <a:gd name="T13" fmla="*/ 90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5" h="1187">
                <a:moveTo>
                  <a:pt x="1158" y="90"/>
                </a:moveTo>
                <a:cubicBezTo>
                  <a:pt x="1158" y="597"/>
                  <a:pt x="1165" y="779"/>
                  <a:pt x="965" y="984"/>
                </a:cubicBezTo>
                <a:cubicBezTo>
                  <a:pt x="817" y="1136"/>
                  <a:pt x="558" y="1187"/>
                  <a:pt x="368" y="1116"/>
                </a:cubicBezTo>
                <a:cubicBezTo>
                  <a:pt x="305" y="1093"/>
                  <a:pt x="246" y="1057"/>
                  <a:pt x="197" y="1006"/>
                </a:cubicBezTo>
                <a:cubicBezTo>
                  <a:pt x="0" y="805"/>
                  <a:pt x="23" y="455"/>
                  <a:pt x="221" y="254"/>
                </a:cubicBezTo>
                <a:cubicBezTo>
                  <a:pt x="467" y="0"/>
                  <a:pt x="800" y="12"/>
                  <a:pt x="1158" y="12"/>
                </a:cubicBezTo>
                <a:lnTo>
                  <a:pt x="1158" y="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72000" tIns="36000" rIns="0" bIns="0" numCol="1" anchor="ctr" anchorCtr="0" compatLnSpc="1">
            <a:prstTxWarp prst="textNoShape">
              <a:avLst/>
            </a:prstTxWarp>
          </a:bodyPr>
          <a:lstStyle/>
          <a:p>
            <a:pPr algn="ctr" defTabSz="914364">
              <a:defRPr/>
            </a:pPr>
            <a:endParaRPr lang="en-AU" sz="4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A9EDDBEF-716F-42BA-BDD7-41845B7E90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9701" y="-7915"/>
            <a:ext cx="8799100" cy="6880935"/>
          </a:xfrm>
          <a:custGeom>
            <a:avLst/>
            <a:gdLst>
              <a:gd name="connsiteX0" fmla="*/ 8799098 w 8799100"/>
              <a:gd name="connsiteY0" fmla="*/ 894950 h 6876657"/>
              <a:gd name="connsiteX1" fmla="*/ 8799100 w 8799100"/>
              <a:gd name="connsiteY1" fmla="*/ 894950 h 6876657"/>
              <a:gd name="connsiteX2" fmla="*/ 8799100 w 8799100"/>
              <a:gd name="connsiteY2" fmla="*/ 4536934 h 6876657"/>
              <a:gd name="connsiteX3" fmla="*/ 8799098 w 8799100"/>
              <a:gd name="connsiteY3" fmla="*/ 4536934 h 6876657"/>
              <a:gd name="connsiteX4" fmla="*/ 3343418 w 8799100"/>
              <a:gd name="connsiteY4" fmla="*/ 0 h 6876657"/>
              <a:gd name="connsiteX5" fmla="*/ 8247165 w 8799100"/>
              <a:gd name="connsiteY5" fmla="*/ 0 h 6876657"/>
              <a:gd name="connsiteX6" fmla="*/ 6523685 w 8799100"/>
              <a:gd name="connsiteY6" fmla="*/ 1723479 h 6876657"/>
              <a:gd name="connsiteX7" fmla="*/ 6035972 w 8799100"/>
              <a:gd name="connsiteY7" fmla="*/ 2211192 h 6876657"/>
              <a:gd name="connsiteX8" fmla="*/ 6620425 w 8799100"/>
              <a:gd name="connsiteY8" fmla="*/ 2211192 h 6876657"/>
              <a:gd name="connsiteX9" fmla="*/ 6608067 w 8799100"/>
              <a:gd name="connsiteY9" fmla="*/ 2223707 h 6876657"/>
              <a:gd name="connsiteX10" fmla="*/ 6586254 w 8799100"/>
              <a:gd name="connsiteY10" fmla="*/ 6862764 h 6876657"/>
              <a:gd name="connsiteX11" fmla="*/ 6598893 w 8799100"/>
              <a:gd name="connsiteY11" fmla="*/ 6862764 h 6876657"/>
              <a:gd name="connsiteX12" fmla="*/ 6598893 w 8799100"/>
              <a:gd name="connsiteY12" fmla="*/ 6876657 h 6876657"/>
              <a:gd name="connsiteX13" fmla="*/ 0 w 8799100"/>
              <a:gd name="connsiteY13" fmla="*/ 6876657 h 6876657"/>
              <a:gd name="connsiteX14" fmla="*/ 0 w 8799100"/>
              <a:gd name="connsiteY14" fmla="*/ 1785035 h 6876657"/>
              <a:gd name="connsiteX15" fmla="*/ 464589 w 8799100"/>
              <a:gd name="connsiteY15" fmla="*/ 1320473 h 6876657"/>
              <a:gd name="connsiteX16" fmla="*/ 2024622 w 8799100"/>
              <a:gd name="connsiteY16" fmla="*/ 1320473 h 6876657"/>
              <a:gd name="connsiteX17" fmla="*/ 2043648 w 8799100"/>
              <a:gd name="connsiteY17" fmla="*/ 1301423 h 6876657"/>
              <a:gd name="connsiteX18" fmla="*/ 2043672 w 8799100"/>
              <a:gd name="connsiteY18" fmla="*/ 1301423 h 687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799100" h="6876657">
                <a:moveTo>
                  <a:pt x="8799098" y="894950"/>
                </a:moveTo>
                <a:lnTo>
                  <a:pt x="8799100" y="894950"/>
                </a:lnTo>
                <a:lnTo>
                  <a:pt x="8799100" y="4536934"/>
                </a:lnTo>
                <a:lnTo>
                  <a:pt x="8799098" y="4536934"/>
                </a:lnTo>
                <a:close/>
                <a:moveTo>
                  <a:pt x="3343418" y="0"/>
                </a:moveTo>
                <a:lnTo>
                  <a:pt x="8247165" y="0"/>
                </a:lnTo>
                <a:lnTo>
                  <a:pt x="6523685" y="1723479"/>
                </a:lnTo>
                <a:lnTo>
                  <a:pt x="6035972" y="2211192"/>
                </a:lnTo>
                <a:lnTo>
                  <a:pt x="6620425" y="2211192"/>
                </a:lnTo>
                <a:lnTo>
                  <a:pt x="6608067" y="2223707"/>
                </a:lnTo>
                <a:lnTo>
                  <a:pt x="6586254" y="6862764"/>
                </a:lnTo>
                <a:lnTo>
                  <a:pt x="6598893" y="6862764"/>
                </a:lnTo>
                <a:lnTo>
                  <a:pt x="6598893" y="6876657"/>
                </a:lnTo>
                <a:lnTo>
                  <a:pt x="0" y="6876657"/>
                </a:lnTo>
                <a:lnTo>
                  <a:pt x="0" y="1785035"/>
                </a:lnTo>
                <a:lnTo>
                  <a:pt x="464589" y="1320473"/>
                </a:lnTo>
                <a:lnTo>
                  <a:pt x="2024622" y="1320473"/>
                </a:lnTo>
                <a:lnTo>
                  <a:pt x="2043648" y="1301423"/>
                </a:lnTo>
                <a:lnTo>
                  <a:pt x="2043672" y="130142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alpha val="0"/>
              </a:schemeClr>
            </a:solidFill>
          </a:ln>
        </p:spPr>
        <p:txBody>
          <a:bodyPr wrap="square" lIns="648000" rIns="2376000" bIns="57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i="1">
                <a:solidFill>
                  <a:schemeClr val="bg1"/>
                </a:solidFill>
              </a:defRPr>
            </a:lvl1pPr>
          </a:lstStyle>
          <a:p>
            <a:r>
              <a:rPr lang="en-US"/>
              <a:t>To place an image, click the picture icon or drag and drop an image. Send image to back when you are done</a:t>
            </a:r>
            <a:r>
              <a:rPr lang="en-GB"/>
              <a:t> so the design highlights can be seen</a:t>
            </a:r>
            <a:endParaRPr lang="en-US"/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5F2AF375-AFDF-46E4-BFAE-EF9CEC75EE91}"/>
              </a:ext>
            </a:extLst>
          </p:cNvPr>
          <p:cNvSpPr>
            <a:spLocks/>
          </p:cNvSpPr>
          <p:nvPr/>
        </p:nvSpPr>
        <p:spPr bwMode="auto">
          <a:xfrm>
            <a:off x="243928" y="0"/>
            <a:ext cx="3100511" cy="1315711"/>
          </a:xfrm>
          <a:custGeom>
            <a:avLst/>
            <a:gdLst>
              <a:gd name="T0" fmla="*/ 2325 w 5486"/>
              <a:gd name="T1" fmla="*/ 0 h 2328"/>
              <a:gd name="T2" fmla="*/ 0 w 5486"/>
              <a:gd name="T3" fmla="*/ 2328 h 2328"/>
              <a:gd name="T4" fmla="*/ 3161 w 5486"/>
              <a:gd name="T5" fmla="*/ 2328 h 2328"/>
              <a:gd name="T6" fmla="*/ 5486 w 5486"/>
              <a:gd name="T7" fmla="*/ 0 h 2328"/>
              <a:gd name="T8" fmla="*/ 2325 w 5486"/>
              <a:gd name="T9" fmla="*/ 0 h 2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86" h="2328">
                <a:moveTo>
                  <a:pt x="2325" y="0"/>
                </a:moveTo>
                <a:lnTo>
                  <a:pt x="0" y="2328"/>
                </a:lnTo>
                <a:lnTo>
                  <a:pt x="3161" y="2328"/>
                </a:lnTo>
                <a:lnTo>
                  <a:pt x="5486" y="0"/>
                </a:lnTo>
                <a:lnTo>
                  <a:pt x="232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64"/>
            <a:endParaRPr lang="en-AU">
              <a:solidFill>
                <a:srgbClr val="353D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26">
            <a:extLst>
              <a:ext uri="{FF2B5EF4-FFF2-40B4-BE49-F238E27FC236}">
                <a16:creationId xmlns:a16="http://schemas.microsoft.com/office/drawing/2014/main" id="{C2ADD516-1CAB-4375-8E3F-C9FDF4E5F406}"/>
              </a:ext>
            </a:extLst>
          </p:cNvPr>
          <p:cNvSpPr>
            <a:spLocks/>
          </p:cNvSpPr>
          <p:nvPr/>
        </p:nvSpPr>
        <p:spPr bwMode="auto">
          <a:xfrm>
            <a:off x="999907" y="0"/>
            <a:ext cx="2558643" cy="1785517"/>
          </a:xfrm>
          <a:custGeom>
            <a:avLst/>
            <a:gdLst>
              <a:gd name="T0" fmla="*/ 1842 w 2340"/>
              <a:gd name="T1" fmla="*/ 0 h 1842"/>
              <a:gd name="T2" fmla="*/ 0 w 2340"/>
              <a:gd name="T3" fmla="*/ 1842 h 1842"/>
              <a:gd name="T4" fmla="*/ 498 w 2340"/>
              <a:gd name="T5" fmla="*/ 1842 h 1842"/>
              <a:gd name="T6" fmla="*/ 2340 w 2340"/>
              <a:gd name="T7" fmla="*/ 0 h 1842"/>
              <a:gd name="T8" fmla="*/ 1842 w 2340"/>
              <a:gd name="T9" fmla="*/ 0 h 1842"/>
              <a:gd name="connsiteX0" fmla="*/ 4859 w 10000"/>
              <a:gd name="connsiteY0" fmla="*/ 3806 h 10000"/>
              <a:gd name="connsiteX1" fmla="*/ 0 w 10000"/>
              <a:gd name="connsiteY1" fmla="*/ 10000 h 10000"/>
              <a:gd name="connsiteX2" fmla="*/ 2128 w 10000"/>
              <a:gd name="connsiteY2" fmla="*/ 10000 h 10000"/>
              <a:gd name="connsiteX3" fmla="*/ 10000 w 10000"/>
              <a:gd name="connsiteY3" fmla="*/ 0 h 10000"/>
              <a:gd name="connsiteX4" fmla="*/ 4859 w 10000"/>
              <a:gd name="connsiteY4" fmla="*/ 3806 h 10000"/>
              <a:gd name="connsiteX0" fmla="*/ 4859 w 6987"/>
              <a:gd name="connsiteY0" fmla="*/ 0 h 6194"/>
              <a:gd name="connsiteX1" fmla="*/ 0 w 6987"/>
              <a:gd name="connsiteY1" fmla="*/ 6194 h 6194"/>
              <a:gd name="connsiteX2" fmla="*/ 2128 w 6987"/>
              <a:gd name="connsiteY2" fmla="*/ 6194 h 6194"/>
              <a:gd name="connsiteX3" fmla="*/ 6987 w 6987"/>
              <a:gd name="connsiteY3" fmla="*/ 22 h 6194"/>
              <a:gd name="connsiteX4" fmla="*/ 4859 w 6987"/>
              <a:gd name="connsiteY4" fmla="*/ 0 h 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7" h="6194">
                <a:moveTo>
                  <a:pt x="4859" y="0"/>
                </a:moveTo>
                <a:lnTo>
                  <a:pt x="0" y="6194"/>
                </a:lnTo>
                <a:lnTo>
                  <a:pt x="2128" y="6194"/>
                </a:lnTo>
                <a:lnTo>
                  <a:pt x="6987" y="22"/>
                </a:lnTo>
                <a:lnTo>
                  <a:pt x="4859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64"/>
            <a:endParaRPr lang="en-AU">
              <a:solidFill>
                <a:srgbClr val="353D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1102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V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3CA8A-3567-4C33-83E5-505035F73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20713"/>
            <a:ext cx="10943698" cy="574242"/>
          </a:xfrm>
        </p:spPr>
        <p:txBody>
          <a:bodyPr l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4CE9677-B183-4939-82E1-D8D78202101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130784" y="1282043"/>
            <a:ext cx="1620000" cy="1620000"/>
          </a:xfrm>
          <a:custGeom>
            <a:avLst/>
            <a:gdLst>
              <a:gd name="connsiteX0" fmla="*/ 784528 w 1604618"/>
              <a:gd name="connsiteY0" fmla="*/ 0 h 1620000"/>
              <a:gd name="connsiteX1" fmla="*/ 820090 w 1604618"/>
              <a:gd name="connsiteY1" fmla="*/ 0 h 1620000"/>
              <a:gd name="connsiteX2" fmla="*/ 884341 w 1604618"/>
              <a:gd name="connsiteY2" fmla="*/ 3277 h 1620000"/>
              <a:gd name="connsiteX3" fmla="*/ 1604618 w 1604618"/>
              <a:gd name="connsiteY3" fmla="*/ 809547 h 1620000"/>
              <a:gd name="connsiteX4" fmla="*/ 884341 w 1604618"/>
              <a:gd name="connsiteY4" fmla="*/ 1615817 h 1620000"/>
              <a:gd name="connsiteX5" fmla="*/ 802329 w 1604618"/>
              <a:gd name="connsiteY5" fmla="*/ 1620000 h 1620000"/>
              <a:gd name="connsiteX6" fmla="*/ 802289 w 1604618"/>
              <a:gd name="connsiteY6" fmla="*/ 1620000 h 1620000"/>
              <a:gd name="connsiteX7" fmla="*/ 720278 w 1604618"/>
              <a:gd name="connsiteY7" fmla="*/ 1615817 h 1620000"/>
              <a:gd name="connsiteX8" fmla="*/ 0 w 1604618"/>
              <a:gd name="connsiteY8" fmla="*/ 809547 h 1620000"/>
              <a:gd name="connsiteX9" fmla="*/ 720278 w 1604618"/>
              <a:gd name="connsiteY9" fmla="*/ 3277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4618" h="1620000">
                <a:moveTo>
                  <a:pt x="784528" y="0"/>
                </a:moveTo>
                <a:lnTo>
                  <a:pt x="820090" y="0"/>
                </a:lnTo>
                <a:lnTo>
                  <a:pt x="884341" y="3277"/>
                </a:lnTo>
                <a:cubicBezTo>
                  <a:pt x="1288910" y="44781"/>
                  <a:pt x="1604618" y="389921"/>
                  <a:pt x="1604618" y="809547"/>
                </a:cubicBezTo>
                <a:cubicBezTo>
                  <a:pt x="1604618" y="1229173"/>
                  <a:pt x="1288910" y="1574313"/>
                  <a:pt x="884341" y="1615817"/>
                </a:cubicBezTo>
                <a:lnTo>
                  <a:pt x="802329" y="1620000"/>
                </a:lnTo>
                <a:lnTo>
                  <a:pt x="802289" y="1620000"/>
                </a:lnTo>
                <a:lnTo>
                  <a:pt x="720278" y="1615817"/>
                </a:lnTo>
                <a:cubicBezTo>
                  <a:pt x="315709" y="1574313"/>
                  <a:pt x="0" y="1229173"/>
                  <a:pt x="0" y="809547"/>
                </a:cubicBezTo>
                <a:cubicBezTo>
                  <a:pt x="0" y="389921"/>
                  <a:pt x="315709" y="44781"/>
                  <a:pt x="720278" y="327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tIns="288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030ADD6-7D2B-46CA-98FB-7592847120C1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4632201" y="1282043"/>
            <a:ext cx="1620000" cy="1620000"/>
          </a:xfrm>
          <a:custGeom>
            <a:avLst/>
            <a:gdLst>
              <a:gd name="connsiteX0" fmla="*/ 784528 w 1604618"/>
              <a:gd name="connsiteY0" fmla="*/ 0 h 1620000"/>
              <a:gd name="connsiteX1" fmla="*/ 820090 w 1604618"/>
              <a:gd name="connsiteY1" fmla="*/ 0 h 1620000"/>
              <a:gd name="connsiteX2" fmla="*/ 884341 w 1604618"/>
              <a:gd name="connsiteY2" fmla="*/ 3277 h 1620000"/>
              <a:gd name="connsiteX3" fmla="*/ 1604618 w 1604618"/>
              <a:gd name="connsiteY3" fmla="*/ 809547 h 1620000"/>
              <a:gd name="connsiteX4" fmla="*/ 884341 w 1604618"/>
              <a:gd name="connsiteY4" fmla="*/ 1615817 h 1620000"/>
              <a:gd name="connsiteX5" fmla="*/ 802329 w 1604618"/>
              <a:gd name="connsiteY5" fmla="*/ 1620000 h 1620000"/>
              <a:gd name="connsiteX6" fmla="*/ 802289 w 1604618"/>
              <a:gd name="connsiteY6" fmla="*/ 1620000 h 1620000"/>
              <a:gd name="connsiteX7" fmla="*/ 720278 w 1604618"/>
              <a:gd name="connsiteY7" fmla="*/ 1615817 h 1620000"/>
              <a:gd name="connsiteX8" fmla="*/ 0 w 1604618"/>
              <a:gd name="connsiteY8" fmla="*/ 809547 h 1620000"/>
              <a:gd name="connsiteX9" fmla="*/ 720278 w 1604618"/>
              <a:gd name="connsiteY9" fmla="*/ 3277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4618" h="1620000">
                <a:moveTo>
                  <a:pt x="784528" y="0"/>
                </a:moveTo>
                <a:lnTo>
                  <a:pt x="820090" y="0"/>
                </a:lnTo>
                <a:lnTo>
                  <a:pt x="884341" y="3277"/>
                </a:lnTo>
                <a:cubicBezTo>
                  <a:pt x="1288910" y="44781"/>
                  <a:pt x="1604618" y="389921"/>
                  <a:pt x="1604618" y="809547"/>
                </a:cubicBezTo>
                <a:cubicBezTo>
                  <a:pt x="1604618" y="1229173"/>
                  <a:pt x="1288910" y="1574313"/>
                  <a:pt x="884341" y="1615817"/>
                </a:cubicBezTo>
                <a:lnTo>
                  <a:pt x="802329" y="1620000"/>
                </a:lnTo>
                <a:lnTo>
                  <a:pt x="802289" y="1620000"/>
                </a:lnTo>
                <a:lnTo>
                  <a:pt x="720278" y="1615817"/>
                </a:lnTo>
                <a:cubicBezTo>
                  <a:pt x="315709" y="1574313"/>
                  <a:pt x="0" y="1229173"/>
                  <a:pt x="0" y="809547"/>
                </a:cubicBezTo>
                <a:cubicBezTo>
                  <a:pt x="0" y="389921"/>
                  <a:pt x="315709" y="44781"/>
                  <a:pt x="720278" y="327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tIns="288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19EC224-1423-4316-83FC-61DC77DDCC1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133165" y="1282043"/>
            <a:ext cx="1620000" cy="1620000"/>
          </a:xfrm>
          <a:custGeom>
            <a:avLst/>
            <a:gdLst>
              <a:gd name="connsiteX0" fmla="*/ 784528 w 1604618"/>
              <a:gd name="connsiteY0" fmla="*/ 0 h 1620000"/>
              <a:gd name="connsiteX1" fmla="*/ 820090 w 1604618"/>
              <a:gd name="connsiteY1" fmla="*/ 0 h 1620000"/>
              <a:gd name="connsiteX2" fmla="*/ 884341 w 1604618"/>
              <a:gd name="connsiteY2" fmla="*/ 3277 h 1620000"/>
              <a:gd name="connsiteX3" fmla="*/ 1604618 w 1604618"/>
              <a:gd name="connsiteY3" fmla="*/ 809547 h 1620000"/>
              <a:gd name="connsiteX4" fmla="*/ 884341 w 1604618"/>
              <a:gd name="connsiteY4" fmla="*/ 1615817 h 1620000"/>
              <a:gd name="connsiteX5" fmla="*/ 802329 w 1604618"/>
              <a:gd name="connsiteY5" fmla="*/ 1620000 h 1620000"/>
              <a:gd name="connsiteX6" fmla="*/ 802289 w 1604618"/>
              <a:gd name="connsiteY6" fmla="*/ 1620000 h 1620000"/>
              <a:gd name="connsiteX7" fmla="*/ 720278 w 1604618"/>
              <a:gd name="connsiteY7" fmla="*/ 1615817 h 1620000"/>
              <a:gd name="connsiteX8" fmla="*/ 0 w 1604618"/>
              <a:gd name="connsiteY8" fmla="*/ 809547 h 1620000"/>
              <a:gd name="connsiteX9" fmla="*/ 720278 w 1604618"/>
              <a:gd name="connsiteY9" fmla="*/ 3277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4618" h="1620000">
                <a:moveTo>
                  <a:pt x="784528" y="0"/>
                </a:moveTo>
                <a:lnTo>
                  <a:pt x="820090" y="0"/>
                </a:lnTo>
                <a:lnTo>
                  <a:pt x="884341" y="3277"/>
                </a:lnTo>
                <a:cubicBezTo>
                  <a:pt x="1288910" y="44781"/>
                  <a:pt x="1604618" y="389921"/>
                  <a:pt x="1604618" y="809547"/>
                </a:cubicBezTo>
                <a:cubicBezTo>
                  <a:pt x="1604618" y="1229173"/>
                  <a:pt x="1288910" y="1574313"/>
                  <a:pt x="884341" y="1615817"/>
                </a:cubicBezTo>
                <a:lnTo>
                  <a:pt x="802329" y="1620000"/>
                </a:lnTo>
                <a:lnTo>
                  <a:pt x="802289" y="1620000"/>
                </a:lnTo>
                <a:lnTo>
                  <a:pt x="720278" y="1615817"/>
                </a:lnTo>
                <a:cubicBezTo>
                  <a:pt x="315709" y="1574313"/>
                  <a:pt x="0" y="1229173"/>
                  <a:pt x="0" y="809547"/>
                </a:cubicBezTo>
                <a:cubicBezTo>
                  <a:pt x="0" y="389921"/>
                  <a:pt x="315709" y="44781"/>
                  <a:pt x="720278" y="327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tIns="288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0F0C808-8AA9-4EAF-AD3A-20C611FD39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0784" y="3081556"/>
            <a:ext cx="2999892" cy="288000"/>
          </a:xfrm>
          <a:prstGeom prst="rect">
            <a:avLst/>
          </a:prstGeom>
        </p:spPr>
        <p:txBody>
          <a:bodyPr lIns="0" tIns="36000" rIns="36000" bIns="36000"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1400" b="1"/>
              <a:t>Insert name here</a:t>
            </a:r>
            <a:endParaRPr lang="en-GB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B3ED2EE3-5830-4E4E-95D5-DED7FA1BFA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32201" y="3081556"/>
            <a:ext cx="2999892" cy="288000"/>
          </a:xfrm>
          <a:prstGeom prst="rect">
            <a:avLst/>
          </a:prstGeom>
        </p:spPr>
        <p:txBody>
          <a:bodyPr lIns="0" tIns="36000" rIns="36000" bIns="3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4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400" b="1"/>
              <a:t>Insert name here</a:t>
            </a:r>
            <a:endParaRPr lang="en-GB"/>
          </a:p>
          <a:p>
            <a:pPr lvl="0"/>
            <a:endParaRPr lang="en-GB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3E5028B0-5851-4DFA-9726-7FADFEA0FC0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33165" y="3081556"/>
            <a:ext cx="2999892" cy="288000"/>
          </a:xfrm>
          <a:prstGeom prst="rect">
            <a:avLst/>
          </a:prstGeom>
        </p:spPr>
        <p:txBody>
          <a:bodyPr lIns="0" tIns="36000" rIns="36000" bIns="3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4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400" b="1"/>
              <a:t>Insert name here</a:t>
            </a:r>
            <a:endParaRPr lang="en-GB"/>
          </a:p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EB6424-0B1D-4190-852F-E0D592FF659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130784" y="3388366"/>
            <a:ext cx="2999892" cy="2286293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11E93FB-0B58-4BBF-95E1-A6BB449962D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32201" y="3388366"/>
            <a:ext cx="2999892" cy="2286293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18C166D-B456-45FA-B112-F6C5E83E94E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33165" y="3388366"/>
            <a:ext cx="2999892" cy="2286293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55BF4A1-2DF7-417F-8912-9FAFC22A148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130784" y="5772978"/>
            <a:ext cx="2999892" cy="50400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BCA43A3-BE51-4124-9E47-7DD62B6CF61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32201" y="5772978"/>
            <a:ext cx="2999892" cy="50400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7D22F60-6896-4A72-BC43-61793E4A3AE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133165" y="5772978"/>
            <a:ext cx="2999892" cy="50400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0985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V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158C-4FE3-4424-88E5-4AE61DC0E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20713"/>
            <a:ext cx="10943698" cy="327419"/>
          </a:xfrm>
        </p:spPr>
        <p:txBody>
          <a:bodyPr lIns="0">
            <a:no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Freeform 26">
            <a:extLst>
              <a:ext uri="{FF2B5EF4-FFF2-40B4-BE49-F238E27FC236}">
                <a16:creationId xmlns:a16="http://schemas.microsoft.com/office/drawing/2014/main" id="{35920B0C-3266-4E18-AEB9-86B900C3E495}"/>
              </a:ext>
            </a:extLst>
          </p:cNvPr>
          <p:cNvSpPr>
            <a:spLocks/>
          </p:cNvSpPr>
          <p:nvPr/>
        </p:nvSpPr>
        <p:spPr bwMode="auto">
          <a:xfrm>
            <a:off x="4253378" y="1565"/>
            <a:ext cx="2800968" cy="2204864"/>
          </a:xfrm>
          <a:custGeom>
            <a:avLst/>
            <a:gdLst>
              <a:gd name="T0" fmla="*/ 1842 w 2340"/>
              <a:gd name="T1" fmla="*/ 0 h 1842"/>
              <a:gd name="T2" fmla="*/ 0 w 2340"/>
              <a:gd name="T3" fmla="*/ 1842 h 1842"/>
              <a:gd name="T4" fmla="*/ 498 w 2340"/>
              <a:gd name="T5" fmla="*/ 1842 h 1842"/>
              <a:gd name="T6" fmla="*/ 2340 w 2340"/>
              <a:gd name="T7" fmla="*/ 0 h 1842"/>
              <a:gd name="T8" fmla="*/ 1842 w 2340"/>
              <a:gd name="T9" fmla="*/ 0 h 1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40" h="1842">
                <a:moveTo>
                  <a:pt x="1842" y="0"/>
                </a:moveTo>
                <a:lnTo>
                  <a:pt x="0" y="1842"/>
                </a:lnTo>
                <a:lnTo>
                  <a:pt x="498" y="1842"/>
                </a:lnTo>
                <a:lnTo>
                  <a:pt x="2340" y="0"/>
                </a:lnTo>
                <a:lnTo>
                  <a:pt x="1842" y="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64">
              <a:defRPr/>
            </a:pPr>
            <a:endParaRPr lang="en-AU">
              <a:solidFill>
                <a:srgbClr val="353D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D1ED510A-D366-4724-ADA0-AF90AA7F0125}"/>
              </a:ext>
            </a:extLst>
          </p:cNvPr>
          <p:cNvSpPr>
            <a:spLocks/>
          </p:cNvSpPr>
          <p:nvPr/>
        </p:nvSpPr>
        <p:spPr bwMode="auto">
          <a:xfrm>
            <a:off x="4840507" y="1374603"/>
            <a:ext cx="973556" cy="830997"/>
          </a:xfrm>
          <a:custGeom>
            <a:avLst/>
            <a:gdLst>
              <a:gd name="T0" fmla="*/ 1842 w 2158"/>
              <a:gd name="T1" fmla="*/ 0 h 1842"/>
              <a:gd name="T2" fmla="*/ 0 w 2158"/>
              <a:gd name="T3" fmla="*/ 1842 h 1842"/>
              <a:gd name="T4" fmla="*/ 317 w 2158"/>
              <a:gd name="T5" fmla="*/ 1842 h 1842"/>
              <a:gd name="T6" fmla="*/ 2158 w 2158"/>
              <a:gd name="T7" fmla="*/ 0 h 1842"/>
              <a:gd name="T8" fmla="*/ 1842 w 2158"/>
              <a:gd name="T9" fmla="*/ 0 h 1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8" h="1842">
                <a:moveTo>
                  <a:pt x="1842" y="0"/>
                </a:moveTo>
                <a:lnTo>
                  <a:pt x="0" y="1842"/>
                </a:lnTo>
                <a:lnTo>
                  <a:pt x="317" y="1842"/>
                </a:lnTo>
                <a:lnTo>
                  <a:pt x="2158" y="0"/>
                </a:lnTo>
                <a:lnTo>
                  <a:pt x="1842" y="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353D3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7CD4E3-C2C1-4171-9DAD-2D6AFDEFC875}"/>
              </a:ext>
            </a:extLst>
          </p:cNvPr>
          <p:cNvCxnSpPr>
            <a:cxnSpLocks/>
          </p:cNvCxnSpPr>
          <p:nvPr/>
        </p:nvCxnSpPr>
        <p:spPr>
          <a:xfrm flipH="1">
            <a:off x="4830751" y="2193306"/>
            <a:ext cx="1" cy="467858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2C7B8D3-6585-4D7E-AEBE-DE133858E290}"/>
              </a:ext>
            </a:extLst>
          </p:cNvPr>
          <p:cNvSpPr txBox="1"/>
          <p:nvPr/>
        </p:nvSpPr>
        <p:spPr>
          <a:xfrm>
            <a:off x="5307960" y="2014775"/>
            <a:ext cx="6285393" cy="307777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 Experience</a:t>
            </a:r>
            <a:endParaRPr lang="en-GB" sz="14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0D2917DF-F251-4858-837E-B43EE0D9DB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7" y="3754881"/>
            <a:ext cx="4046044" cy="1852970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54F3ACD-8806-4721-9F55-FE5FC807DD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7" y="989302"/>
            <a:ext cx="10944226" cy="30797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D8D8D0B-DC78-4907-9362-0D5477EEACD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34752" y="1950816"/>
            <a:ext cx="1620000" cy="1620000"/>
          </a:xfrm>
          <a:custGeom>
            <a:avLst/>
            <a:gdLst>
              <a:gd name="connsiteX0" fmla="*/ 784528 w 1604618"/>
              <a:gd name="connsiteY0" fmla="*/ 0 h 1620000"/>
              <a:gd name="connsiteX1" fmla="*/ 820090 w 1604618"/>
              <a:gd name="connsiteY1" fmla="*/ 0 h 1620000"/>
              <a:gd name="connsiteX2" fmla="*/ 884341 w 1604618"/>
              <a:gd name="connsiteY2" fmla="*/ 3277 h 1620000"/>
              <a:gd name="connsiteX3" fmla="*/ 1604618 w 1604618"/>
              <a:gd name="connsiteY3" fmla="*/ 809547 h 1620000"/>
              <a:gd name="connsiteX4" fmla="*/ 884341 w 1604618"/>
              <a:gd name="connsiteY4" fmla="*/ 1615817 h 1620000"/>
              <a:gd name="connsiteX5" fmla="*/ 802329 w 1604618"/>
              <a:gd name="connsiteY5" fmla="*/ 1620000 h 1620000"/>
              <a:gd name="connsiteX6" fmla="*/ 802289 w 1604618"/>
              <a:gd name="connsiteY6" fmla="*/ 1620000 h 1620000"/>
              <a:gd name="connsiteX7" fmla="*/ 720278 w 1604618"/>
              <a:gd name="connsiteY7" fmla="*/ 1615817 h 1620000"/>
              <a:gd name="connsiteX8" fmla="*/ 0 w 1604618"/>
              <a:gd name="connsiteY8" fmla="*/ 809547 h 1620000"/>
              <a:gd name="connsiteX9" fmla="*/ 720278 w 1604618"/>
              <a:gd name="connsiteY9" fmla="*/ 3277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4618" h="1620000">
                <a:moveTo>
                  <a:pt x="784528" y="0"/>
                </a:moveTo>
                <a:lnTo>
                  <a:pt x="820090" y="0"/>
                </a:lnTo>
                <a:lnTo>
                  <a:pt x="884341" y="3277"/>
                </a:lnTo>
                <a:cubicBezTo>
                  <a:pt x="1288910" y="44781"/>
                  <a:pt x="1604618" y="389921"/>
                  <a:pt x="1604618" y="809547"/>
                </a:cubicBezTo>
                <a:cubicBezTo>
                  <a:pt x="1604618" y="1229173"/>
                  <a:pt x="1288910" y="1574313"/>
                  <a:pt x="884341" y="1615817"/>
                </a:cubicBezTo>
                <a:lnTo>
                  <a:pt x="802329" y="1620000"/>
                </a:lnTo>
                <a:lnTo>
                  <a:pt x="802289" y="1620000"/>
                </a:lnTo>
                <a:lnTo>
                  <a:pt x="720278" y="1615817"/>
                </a:lnTo>
                <a:cubicBezTo>
                  <a:pt x="315709" y="1574313"/>
                  <a:pt x="0" y="1229173"/>
                  <a:pt x="0" y="809547"/>
                </a:cubicBezTo>
                <a:cubicBezTo>
                  <a:pt x="0" y="389921"/>
                  <a:pt x="315709" y="44781"/>
                  <a:pt x="720278" y="327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tIns="288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D89290-9777-4930-8A6C-29944FDB8B3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08600" y="2326369"/>
            <a:ext cx="6248400" cy="394743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here to add text – Please use indent for adding bullets</a:t>
            </a:r>
            <a:endParaRPr lang="en-GB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D9E9242-B9B6-4569-95B8-44A8018959F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2783" y="5715990"/>
            <a:ext cx="4046035" cy="55781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45522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th socia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913CE1-B40E-4E15-A2BB-1B7D022B4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69AFD003-F7BE-48AA-9906-E04EB198D99C}"/>
              </a:ext>
            </a:extLst>
          </p:cNvPr>
          <p:cNvSpPr/>
          <p:nvPr/>
        </p:nvSpPr>
        <p:spPr>
          <a:xfrm rot="16200000">
            <a:off x="6881123" y="1583699"/>
            <a:ext cx="5303520" cy="531823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64"/>
            <a:endParaRPr lang="en-AU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11"/>
          <p:cNvSpPr>
            <a:spLocks/>
          </p:cNvSpPr>
          <p:nvPr/>
        </p:nvSpPr>
        <p:spPr bwMode="auto">
          <a:xfrm>
            <a:off x="10502717" y="1591056"/>
            <a:ext cx="1689283" cy="1685544"/>
          </a:xfrm>
          <a:custGeom>
            <a:avLst/>
            <a:gdLst>
              <a:gd name="T0" fmla="*/ 3106496 w 3107055"/>
              <a:gd name="T1" fmla="*/ 0 h 3100070"/>
              <a:gd name="T2" fmla="*/ 0 w 3107055"/>
              <a:gd name="T3" fmla="*/ 3099841 h 3100070"/>
              <a:gd name="T4" fmla="*/ 532358 w 3107055"/>
              <a:gd name="T5" fmla="*/ 3099841 h 3100070"/>
              <a:gd name="T6" fmla="*/ 3106496 w 3107055"/>
              <a:gd name="T7" fmla="*/ 531215 h 3100070"/>
              <a:gd name="T8" fmla="*/ 3106496 w 3107055"/>
              <a:gd name="T9" fmla="*/ 0 h 31000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07055" h="3100070">
                <a:moveTo>
                  <a:pt x="3106496" y="0"/>
                </a:moveTo>
                <a:lnTo>
                  <a:pt x="0" y="3099841"/>
                </a:lnTo>
                <a:lnTo>
                  <a:pt x="532358" y="3099841"/>
                </a:lnTo>
                <a:lnTo>
                  <a:pt x="3106496" y="531215"/>
                </a:lnTo>
                <a:lnTo>
                  <a:pt x="3106496" y="0"/>
                </a:lnTo>
                <a:close/>
              </a:path>
            </a:pathLst>
          </a:custGeom>
          <a:solidFill>
            <a:srgbClr val="353D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326447" y="932688"/>
            <a:ext cx="2865553" cy="2853716"/>
          </a:xfrm>
          <a:custGeom>
            <a:avLst/>
            <a:gdLst>
              <a:gd name="connsiteX0" fmla="*/ 2859734 w 2865553"/>
              <a:gd name="connsiteY0" fmla="*/ 0 h 2853716"/>
              <a:gd name="connsiteX1" fmla="*/ 2865553 w 2865553"/>
              <a:gd name="connsiteY1" fmla="*/ 0 h 2853716"/>
              <a:gd name="connsiteX2" fmla="*/ 2865553 w 2865553"/>
              <a:gd name="connsiteY2" fmla="*/ 666827 h 2853716"/>
              <a:gd name="connsiteX3" fmla="*/ 674053 w 2865553"/>
              <a:gd name="connsiteY3" fmla="*/ 2853716 h 2853716"/>
              <a:gd name="connsiteX4" fmla="*/ 0 w 2865553"/>
              <a:gd name="connsiteY4" fmla="*/ 2853716 h 285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5553" h="2853716">
                <a:moveTo>
                  <a:pt x="2859734" y="0"/>
                </a:moveTo>
                <a:lnTo>
                  <a:pt x="2865553" y="0"/>
                </a:lnTo>
                <a:lnTo>
                  <a:pt x="2865553" y="666827"/>
                </a:lnTo>
                <a:lnTo>
                  <a:pt x="674053" y="2853716"/>
                </a:lnTo>
                <a:lnTo>
                  <a:pt x="0" y="2853716"/>
                </a:lnTo>
                <a:close/>
              </a:path>
            </a:pathLst>
          </a:custGeom>
          <a:solidFill>
            <a:srgbClr val="353D3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endParaRPr lang="en-GB"/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37743" y="636673"/>
            <a:ext cx="9817100" cy="1402588"/>
          </a:xfrm>
          <a:prstGeom prst="rect">
            <a:avLst/>
          </a:prstGeom>
        </p:spPr>
        <p:txBody>
          <a:bodyPr lIns="0" tIns="46800" rIns="90000" bIns="468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pic>
        <p:nvPicPr>
          <p:cNvPr id="13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948" y="4510313"/>
            <a:ext cx="258026" cy="210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/>
          </p:cNvSpPr>
          <p:nvPr/>
        </p:nvSpPr>
        <p:spPr>
          <a:xfrm>
            <a:off x="9821455" y="4468630"/>
            <a:ext cx="217932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rgbClr val="71776D"/>
                </a:solidFill>
              </a:rPr>
              <a:t>Follow us on</a:t>
            </a:r>
          </a:p>
          <a:p>
            <a:r>
              <a:rPr lang="en-US" sz="800" b="1" u="sng">
                <a:solidFill>
                  <a:srgbClr val="71776D"/>
                </a:solidFill>
              </a:rPr>
              <a:t>www.twitter.com/Aurecon</a:t>
            </a:r>
          </a:p>
          <a:p>
            <a:endParaRPr lang="en-US" sz="800">
              <a:solidFill>
                <a:srgbClr val="71776D"/>
              </a:solidFill>
            </a:endParaRPr>
          </a:p>
          <a:p>
            <a:r>
              <a:rPr lang="en-US" sz="800">
                <a:solidFill>
                  <a:srgbClr val="71776D"/>
                </a:solidFill>
              </a:rPr>
              <a:t>Join us on</a:t>
            </a:r>
          </a:p>
          <a:p>
            <a:r>
              <a:rPr lang="en-US" sz="800" b="1" u="sng">
                <a:solidFill>
                  <a:srgbClr val="71776D"/>
                </a:solidFill>
              </a:rPr>
              <a:t>www.facebook.com/Aurecon</a:t>
            </a:r>
          </a:p>
          <a:p>
            <a:endParaRPr lang="en-US" sz="800">
              <a:solidFill>
                <a:srgbClr val="71776D"/>
              </a:solidFill>
            </a:endParaRPr>
          </a:p>
          <a:p>
            <a:r>
              <a:rPr lang="en-US" sz="800">
                <a:solidFill>
                  <a:srgbClr val="71776D"/>
                </a:solidFill>
              </a:rPr>
              <a:t>Watch us on</a:t>
            </a:r>
          </a:p>
          <a:p>
            <a:r>
              <a:rPr lang="en-US" sz="800" b="1" u="sng">
                <a:solidFill>
                  <a:srgbClr val="71776D"/>
                </a:solidFill>
              </a:rPr>
              <a:t>www.youtube.com/user/AureconGroup</a:t>
            </a:r>
          </a:p>
          <a:p>
            <a:endParaRPr lang="en-US" sz="800">
              <a:solidFill>
                <a:srgbClr val="71776D"/>
              </a:solidFill>
            </a:endParaRPr>
          </a:p>
          <a:p>
            <a:r>
              <a:rPr lang="en-US" sz="800">
                <a:solidFill>
                  <a:srgbClr val="71776D"/>
                </a:solidFill>
              </a:rPr>
              <a:t>Follow us on</a:t>
            </a:r>
          </a:p>
          <a:p>
            <a:r>
              <a:rPr lang="en-US" sz="800" b="1" u="sng">
                <a:solidFill>
                  <a:srgbClr val="71776D"/>
                </a:solidFill>
              </a:rPr>
              <a:t>www.instagram.com/Aurecon</a:t>
            </a:r>
          </a:p>
          <a:p>
            <a:endParaRPr lang="en-US" sz="800">
              <a:solidFill>
                <a:srgbClr val="71776D"/>
              </a:solidFill>
            </a:endParaRPr>
          </a:p>
          <a:p>
            <a:r>
              <a:rPr lang="en-US" sz="800">
                <a:solidFill>
                  <a:srgbClr val="71776D"/>
                </a:solidFill>
              </a:rPr>
              <a:t>Follow us on</a:t>
            </a:r>
          </a:p>
          <a:p>
            <a:r>
              <a:rPr lang="en-US" sz="800" b="1" u="sng">
                <a:solidFill>
                  <a:srgbClr val="71776D"/>
                </a:solidFill>
              </a:rPr>
              <a:t>www.linkedin.com/company/Aurecon</a:t>
            </a:r>
          </a:p>
          <a:p>
            <a:endParaRPr lang="en-US" sz="800">
              <a:solidFill>
                <a:srgbClr val="71776D"/>
              </a:solidFill>
            </a:endParaRPr>
          </a:p>
          <a:p>
            <a:r>
              <a:rPr lang="en-US" sz="800">
                <a:solidFill>
                  <a:srgbClr val="71776D"/>
                </a:solidFill>
              </a:rPr>
              <a:t>Follow us on</a:t>
            </a:r>
          </a:p>
          <a:p>
            <a:r>
              <a:rPr lang="en-US" sz="800" b="1" u="sng">
                <a:solidFill>
                  <a:srgbClr val="71776D"/>
                </a:solidFill>
              </a:rPr>
              <a:t>www.slideshare.net/Aurecon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3" y="5838531"/>
            <a:ext cx="2098151" cy="62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1181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thout socia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913CE1-B40E-4E15-A2BB-1B7D022B4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37536" y="634361"/>
            <a:ext cx="9817100" cy="1402588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3" y="5838531"/>
            <a:ext cx="2098151" cy="62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00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913CE1-B40E-4E15-A2BB-1B7D022B4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37536" y="620713"/>
            <a:ext cx="9817100" cy="498403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Contacts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3" y="5838531"/>
            <a:ext cx="2098151" cy="62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25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F381EF82-1042-46D3-AFC8-D52B2E3FC1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0196640" cy="6857999"/>
          </a:xfrm>
          <a:custGeom>
            <a:avLst/>
            <a:gdLst>
              <a:gd name="connsiteX0" fmla="*/ 1 w 10196640"/>
              <a:gd name="connsiteY0" fmla="*/ 1 h 6857999"/>
              <a:gd name="connsiteX1" fmla="*/ 1 w 10196640"/>
              <a:gd name="connsiteY1" fmla="*/ 1780374 h 6857999"/>
              <a:gd name="connsiteX2" fmla="*/ 1780374 w 10196640"/>
              <a:gd name="connsiteY2" fmla="*/ 1 h 6857999"/>
              <a:gd name="connsiteX3" fmla="*/ 10196638 w 10196640"/>
              <a:gd name="connsiteY3" fmla="*/ 0 h 6857999"/>
              <a:gd name="connsiteX4" fmla="*/ 10196640 w 10196640"/>
              <a:gd name="connsiteY4" fmla="*/ 0 h 6857999"/>
              <a:gd name="connsiteX5" fmla="*/ 10196639 w 10196640"/>
              <a:gd name="connsiteY5" fmla="*/ 6857999 h 6857999"/>
              <a:gd name="connsiteX6" fmla="*/ 10196637 w 10196640"/>
              <a:gd name="connsiteY6" fmla="*/ 6857999 h 6857999"/>
              <a:gd name="connsiteX7" fmla="*/ 0 w 10196640"/>
              <a:gd name="connsiteY7" fmla="*/ 0 h 6857999"/>
              <a:gd name="connsiteX8" fmla="*/ 10196638 w 10196640"/>
              <a:gd name="connsiteY8" fmla="*/ 0 h 6857999"/>
              <a:gd name="connsiteX9" fmla="*/ 3338637 w 10196640"/>
              <a:gd name="connsiteY9" fmla="*/ 6857999 h 6857999"/>
              <a:gd name="connsiteX10" fmla="*/ 0 w 10196640"/>
              <a:gd name="connsiteY1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196640" h="6857999">
                <a:moveTo>
                  <a:pt x="1" y="1"/>
                </a:moveTo>
                <a:lnTo>
                  <a:pt x="1" y="1780374"/>
                </a:lnTo>
                <a:lnTo>
                  <a:pt x="1780374" y="1"/>
                </a:lnTo>
                <a:close/>
                <a:moveTo>
                  <a:pt x="10196638" y="0"/>
                </a:moveTo>
                <a:lnTo>
                  <a:pt x="10196640" y="0"/>
                </a:lnTo>
                <a:lnTo>
                  <a:pt x="10196639" y="6857999"/>
                </a:lnTo>
                <a:lnTo>
                  <a:pt x="10196637" y="6857999"/>
                </a:lnTo>
                <a:close/>
                <a:moveTo>
                  <a:pt x="0" y="0"/>
                </a:moveTo>
                <a:lnTo>
                  <a:pt x="10196638" y="0"/>
                </a:lnTo>
                <a:lnTo>
                  <a:pt x="3338637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alpha val="0"/>
              </a:schemeClr>
            </a:solidFill>
          </a:ln>
        </p:spPr>
        <p:txBody>
          <a:bodyPr wrap="square" lIns="3420000" tIns="216000" rIns="900000" bIns="90000" anchor="t" anchorCtr="0">
            <a:noAutofit/>
          </a:bodyPr>
          <a:lstStyle>
            <a:lvl1pPr>
              <a:defRPr sz="1800" i="1">
                <a:solidFill>
                  <a:schemeClr val="bg1"/>
                </a:solidFill>
              </a:defRPr>
            </a:lvl1pPr>
          </a:lstStyle>
          <a:p>
            <a:r>
              <a:rPr lang="en-US"/>
              <a:t>To place an image, click the picture icon or drag and drop an image. Send image to back when you are done</a:t>
            </a:r>
            <a:r>
              <a:rPr lang="en-GB"/>
              <a:t> so the design highlights can be seen</a:t>
            </a:r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E19AE247-9E28-4BF7-B308-207229BE7017}"/>
              </a:ext>
            </a:extLst>
          </p:cNvPr>
          <p:cNvSpPr>
            <a:spLocks/>
          </p:cNvSpPr>
          <p:nvPr/>
        </p:nvSpPr>
        <p:spPr>
          <a:xfrm rot="16200000">
            <a:off x="3910479" y="-997682"/>
            <a:ext cx="6858000" cy="8853364"/>
          </a:xfrm>
          <a:custGeom>
            <a:avLst/>
            <a:gdLst>
              <a:gd name="connsiteX0" fmla="*/ 6858000 w 6858000"/>
              <a:gd name="connsiteY0" fmla="*/ 6858002 h 8853364"/>
              <a:gd name="connsiteX1" fmla="*/ 0 w 6858000"/>
              <a:gd name="connsiteY1" fmla="*/ 6858001 h 8853364"/>
              <a:gd name="connsiteX2" fmla="*/ 0 w 6858000"/>
              <a:gd name="connsiteY2" fmla="*/ 0 h 8853364"/>
              <a:gd name="connsiteX3" fmla="*/ 6858000 w 6858000"/>
              <a:gd name="connsiteY3" fmla="*/ 6858004 h 8853364"/>
              <a:gd name="connsiteX4" fmla="*/ 6858000 w 6858000"/>
              <a:gd name="connsiteY4" fmla="*/ 8853364 h 8853364"/>
              <a:gd name="connsiteX5" fmla="*/ 0 w 6858000"/>
              <a:gd name="connsiteY5" fmla="*/ 8853364 h 8853364"/>
              <a:gd name="connsiteX6" fmla="*/ 0 w 6858000"/>
              <a:gd name="connsiteY6" fmla="*/ 6858003 h 885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8853364">
                <a:moveTo>
                  <a:pt x="6858000" y="6858002"/>
                </a:moveTo>
                <a:lnTo>
                  <a:pt x="0" y="6858001"/>
                </a:lnTo>
                <a:lnTo>
                  <a:pt x="0" y="0"/>
                </a:lnTo>
                <a:close/>
                <a:moveTo>
                  <a:pt x="6858000" y="6858004"/>
                </a:moveTo>
                <a:lnTo>
                  <a:pt x="6858000" y="8853364"/>
                </a:lnTo>
                <a:lnTo>
                  <a:pt x="0" y="8853364"/>
                </a:lnTo>
                <a:lnTo>
                  <a:pt x="0" y="68580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64"/>
            <a:endParaRPr lang="en-AU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lientLogo">
            <a:extLst>
              <a:ext uri="{FF2B5EF4-FFF2-40B4-BE49-F238E27FC236}">
                <a16:creationId xmlns:a16="http://schemas.microsoft.com/office/drawing/2014/main" id="{614ECC2A-D62B-4FFD-B78D-741B4332808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794475" y="809367"/>
            <a:ext cx="1778856" cy="6463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Client logo here</a:t>
            </a:r>
            <a:endParaRPr lang="en-GB"/>
          </a:p>
        </p:txBody>
      </p:sp>
      <p:pic>
        <p:nvPicPr>
          <p:cNvPr id="40" name="AureconLogo">
            <a:extLst>
              <a:ext uri="{FF2B5EF4-FFF2-40B4-BE49-F238E27FC236}">
                <a16:creationId xmlns:a16="http://schemas.microsoft.com/office/drawing/2014/main" id="{D61CA6F1-4686-4B8C-8463-5BD049CEBE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477" y="6076122"/>
            <a:ext cx="1778854" cy="395264"/>
          </a:xfrm>
          <a:prstGeom prst="rect">
            <a:avLst/>
          </a:prstGeom>
        </p:spPr>
      </p:pic>
      <p:sp>
        <p:nvSpPr>
          <p:cNvPr id="41" name="SubTitle">
            <a:extLst>
              <a:ext uri="{FF2B5EF4-FFF2-40B4-BE49-F238E27FC236}">
                <a16:creationId xmlns:a16="http://schemas.microsoft.com/office/drawing/2014/main" id="{4176DF80-CF65-420D-AE1D-DB759ADE118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72254" y="4537276"/>
            <a:ext cx="5000042" cy="1304724"/>
          </a:xfrm>
          <a:prstGeom prst="rect">
            <a:avLst/>
          </a:prstGeom>
        </p:spPr>
        <p:txBody>
          <a:bodyPr lIns="0" rIns="0"/>
          <a:lstStyle>
            <a:lvl1pPr algn="r">
              <a:defRPr sz="1800"/>
            </a:lvl1pPr>
          </a:lstStyle>
          <a:p>
            <a:pPr lvl="0"/>
            <a:r>
              <a:rPr lang="en-GB"/>
              <a:t>Click to add title subtitle</a:t>
            </a:r>
          </a:p>
        </p:txBody>
      </p:sp>
      <p:sp>
        <p:nvSpPr>
          <p:cNvPr id="42" name="Title">
            <a:extLst>
              <a:ext uri="{FF2B5EF4-FFF2-40B4-BE49-F238E27FC236}">
                <a16:creationId xmlns:a16="http://schemas.microsoft.com/office/drawing/2014/main" id="{0C9C2080-D5ED-4199-A384-BDF67BB10B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76432" y="3345084"/>
            <a:ext cx="4995865" cy="1192191"/>
          </a:xfrm>
          <a:prstGeom prst="rect">
            <a:avLst/>
          </a:prstGeom>
        </p:spPr>
        <p:txBody>
          <a:bodyPr lIns="0" rIns="0" bIns="46800" anchor="t" anchorCtr="0"/>
          <a:lstStyle>
            <a:lvl1pPr algn="r">
              <a:defRPr sz="2800" b="1"/>
            </a:lvl1pPr>
          </a:lstStyle>
          <a:p>
            <a:pPr lvl="0"/>
            <a:r>
              <a:rPr lang="en-US"/>
              <a:t>Click to add title</a:t>
            </a:r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9FC18183-35E8-4CEE-AEA8-A5B1F7FC2162}"/>
              </a:ext>
            </a:extLst>
          </p:cNvPr>
          <p:cNvSpPr txBox="1">
            <a:spLocks/>
          </p:cNvSpPr>
          <p:nvPr/>
        </p:nvSpPr>
        <p:spPr>
          <a:xfrm>
            <a:off x="6772987" y="2910292"/>
            <a:ext cx="4799309" cy="426913"/>
          </a:xfrm>
          <a:prstGeom prst="rect">
            <a:avLst/>
          </a:prstGeom>
        </p:spPr>
        <p:txBody>
          <a:bodyPr vert="horz" wrap="square" lIns="0" tIns="46800" rIns="0" bIns="4680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accent1"/>
                </a:solidFill>
                <a:latin typeface="Darkwoman" pitchFamily="50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Advisory</a:t>
            </a:r>
            <a:endParaRPr lang="en-US" sz="32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479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E4D7299-DC0C-4FC6-B0DE-19CDB15CB80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76208" y="0"/>
            <a:ext cx="8915793" cy="6857999"/>
          </a:xfrm>
          <a:custGeom>
            <a:avLst/>
            <a:gdLst>
              <a:gd name="connsiteX0" fmla="*/ 6825115 w 8915793"/>
              <a:gd name="connsiteY0" fmla="*/ 0 h 6857999"/>
              <a:gd name="connsiteX1" fmla="*/ 8915793 w 8915793"/>
              <a:gd name="connsiteY1" fmla="*/ 0 h 6857999"/>
              <a:gd name="connsiteX2" fmla="*/ 8915793 w 8915793"/>
              <a:gd name="connsiteY2" fmla="*/ 4636375 h 6857999"/>
              <a:gd name="connsiteX3" fmla="*/ 6694169 w 8915793"/>
              <a:gd name="connsiteY3" fmla="*/ 6857999 h 6857999"/>
              <a:gd name="connsiteX4" fmla="*/ 0 w 891579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5793" h="6857999">
                <a:moveTo>
                  <a:pt x="6825115" y="0"/>
                </a:moveTo>
                <a:lnTo>
                  <a:pt x="8915793" y="0"/>
                </a:lnTo>
                <a:lnTo>
                  <a:pt x="8915793" y="4636375"/>
                </a:lnTo>
                <a:lnTo>
                  <a:pt x="669416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1620000" rIns="1224000" bIns="57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i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To place an image, click the picture icon or drag and drop an image. Send image to back when you are done</a:t>
            </a:r>
            <a:r>
              <a:rPr lang="en-GB"/>
              <a:t> so the design highlights can be seen</a:t>
            </a:r>
            <a:endParaRPr lang="en-US"/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5B35B8C1-1CB4-45FB-A028-3F5009FE9C66}"/>
              </a:ext>
            </a:extLst>
          </p:cNvPr>
          <p:cNvSpPr/>
          <p:nvPr/>
        </p:nvSpPr>
        <p:spPr>
          <a:xfrm>
            <a:off x="6896100" y="3454432"/>
            <a:ext cx="4968567" cy="236988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AU" sz="2800" b="1" spc="-53">
                <a:latin typeface="Arial" panose="020B0604020202020204" pitchFamily="34" charset="0"/>
                <a:cs typeface="Arial" panose="020B0604020202020204" pitchFamily="34" charset="0"/>
              </a:rPr>
              <a:t>Operational Readiness Solution</a:t>
            </a:r>
          </a:p>
          <a:p>
            <a:pPr algn="r">
              <a:spcAft>
                <a:spcPts val="1200"/>
              </a:spcAft>
            </a:pPr>
            <a:r>
              <a:rPr lang="en-AU" spc="-53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AU" spc="-53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pc="-53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AU" spc="-53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pc="-53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AU" spc="-53"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AU" spc="-53" err="1"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AU" spc="-53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pc="-53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AU" spc="-53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pc="-53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AU" spc="-53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pc="-53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AU" spc="-53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pc="-53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AU" spc="-53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pc="-53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AU" spc="-53"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AU" spc="-53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AU" spc="-53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pc="-53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AU" spc="-53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r">
              <a:spcAft>
                <a:spcPts val="1200"/>
              </a:spcAft>
            </a:pPr>
            <a:r>
              <a:rPr lang="en-AU" spc="-53"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AU" spc="-53" err="1"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AU" spc="-53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pc="-53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AU" spc="-53"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22">
            <a:extLst>
              <a:ext uri="{FF2B5EF4-FFF2-40B4-BE49-F238E27FC236}">
                <a16:creationId xmlns:a16="http://schemas.microsoft.com/office/drawing/2014/main" id="{92EB2D36-D6FA-4DF3-A1E4-AA9172967685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2002069" cy="2002069"/>
          </a:xfrm>
          <a:custGeom>
            <a:avLst/>
            <a:gdLst>
              <a:gd name="T0" fmla="*/ 1842 w 1842"/>
              <a:gd name="T1" fmla="*/ 0 h 1842"/>
              <a:gd name="T2" fmla="*/ 0 w 1842"/>
              <a:gd name="T3" fmla="*/ 0 h 1842"/>
              <a:gd name="T4" fmla="*/ 0 w 1842"/>
              <a:gd name="T5" fmla="*/ 1842 h 1842"/>
              <a:gd name="T6" fmla="*/ 1842 w 1842"/>
              <a:gd name="T7" fmla="*/ 0 h 1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2" h="1842">
                <a:moveTo>
                  <a:pt x="1842" y="0"/>
                </a:moveTo>
                <a:lnTo>
                  <a:pt x="0" y="0"/>
                </a:lnTo>
                <a:lnTo>
                  <a:pt x="0" y="1842"/>
                </a:lnTo>
                <a:lnTo>
                  <a:pt x="18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64"/>
            <a:endParaRPr lang="en-AU">
              <a:solidFill>
                <a:srgbClr val="353D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id="{93E1E320-0636-4A27-82C9-673E1435646F}"/>
              </a:ext>
            </a:extLst>
          </p:cNvPr>
          <p:cNvSpPr>
            <a:spLocks/>
          </p:cNvSpPr>
          <p:nvPr/>
        </p:nvSpPr>
        <p:spPr bwMode="auto">
          <a:xfrm>
            <a:off x="-16830" y="-16830"/>
            <a:ext cx="2338318" cy="2338318"/>
          </a:xfrm>
          <a:custGeom>
            <a:avLst/>
            <a:gdLst>
              <a:gd name="T0" fmla="*/ 1842 w 1842"/>
              <a:gd name="T1" fmla="*/ 0 h 1842"/>
              <a:gd name="T2" fmla="*/ 0 w 1842"/>
              <a:gd name="T3" fmla="*/ 0 h 1842"/>
              <a:gd name="T4" fmla="*/ 0 w 1842"/>
              <a:gd name="T5" fmla="*/ 1842 h 1842"/>
              <a:gd name="T6" fmla="*/ 1842 w 1842"/>
              <a:gd name="T7" fmla="*/ 0 h 1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2" h="1842">
                <a:moveTo>
                  <a:pt x="1842" y="0"/>
                </a:moveTo>
                <a:lnTo>
                  <a:pt x="0" y="0"/>
                </a:lnTo>
                <a:lnTo>
                  <a:pt x="0" y="1842"/>
                </a:lnTo>
                <a:lnTo>
                  <a:pt x="1842" y="0"/>
                </a:lnTo>
                <a:close/>
              </a:path>
            </a:pathLst>
          </a:custGeom>
          <a:blipFill dpi="0"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4">
            <a:extLst>
              <a:ext uri="{FF2B5EF4-FFF2-40B4-BE49-F238E27FC236}">
                <a16:creationId xmlns:a16="http://schemas.microsoft.com/office/drawing/2014/main" id="{63CE2EF0-4D81-4D3B-B6FC-5EF1476B06F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329164" y="5815018"/>
            <a:ext cx="536563" cy="736266"/>
            <a:chOff x="2260" y="-11"/>
            <a:chExt cx="3157" cy="4332"/>
          </a:xfrm>
          <a:solidFill>
            <a:schemeClr val="bg1"/>
          </a:solidFill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77EE18F1-355C-490E-BA1B-8535920EB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7" y="-11"/>
              <a:ext cx="1230" cy="1252"/>
            </a:xfrm>
            <a:custGeom>
              <a:avLst/>
              <a:gdLst>
                <a:gd name="T0" fmla="*/ 1158 w 1165"/>
                <a:gd name="T1" fmla="*/ 90 h 1187"/>
                <a:gd name="T2" fmla="*/ 965 w 1165"/>
                <a:gd name="T3" fmla="*/ 984 h 1187"/>
                <a:gd name="T4" fmla="*/ 368 w 1165"/>
                <a:gd name="T5" fmla="*/ 1116 h 1187"/>
                <a:gd name="T6" fmla="*/ 197 w 1165"/>
                <a:gd name="T7" fmla="*/ 1006 h 1187"/>
                <a:gd name="T8" fmla="*/ 221 w 1165"/>
                <a:gd name="T9" fmla="*/ 254 h 1187"/>
                <a:gd name="T10" fmla="*/ 1158 w 1165"/>
                <a:gd name="T11" fmla="*/ 12 h 1187"/>
                <a:gd name="T12" fmla="*/ 1158 w 1165"/>
                <a:gd name="T13" fmla="*/ 90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5" h="1187">
                  <a:moveTo>
                    <a:pt x="1158" y="90"/>
                  </a:moveTo>
                  <a:cubicBezTo>
                    <a:pt x="1158" y="597"/>
                    <a:pt x="1165" y="779"/>
                    <a:pt x="965" y="984"/>
                  </a:cubicBezTo>
                  <a:cubicBezTo>
                    <a:pt x="817" y="1136"/>
                    <a:pt x="558" y="1187"/>
                    <a:pt x="368" y="1116"/>
                  </a:cubicBezTo>
                  <a:cubicBezTo>
                    <a:pt x="305" y="1093"/>
                    <a:pt x="246" y="1057"/>
                    <a:pt x="197" y="1006"/>
                  </a:cubicBezTo>
                  <a:cubicBezTo>
                    <a:pt x="0" y="805"/>
                    <a:pt x="23" y="455"/>
                    <a:pt x="221" y="254"/>
                  </a:cubicBezTo>
                  <a:cubicBezTo>
                    <a:pt x="467" y="0"/>
                    <a:pt x="800" y="12"/>
                    <a:pt x="1158" y="12"/>
                  </a:cubicBezTo>
                  <a:lnTo>
                    <a:pt x="1158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4"/>
              <a:endParaRPr lang="en-AU">
                <a:solidFill>
                  <a:srgbClr val="353D3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25DA7DDC-08D1-4CC3-AEF3-E1C009C29C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0" y="1432"/>
              <a:ext cx="3157" cy="2889"/>
            </a:xfrm>
            <a:custGeom>
              <a:avLst/>
              <a:gdLst>
                <a:gd name="T0" fmla="*/ 2992 w 2992"/>
                <a:gd name="T1" fmla="*/ 2652 h 2739"/>
                <a:gd name="T2" fmla="*/ 2745 w 2992"/>
                <a:gd name="T3" fmla="*/ 1724 h 2739"/>
                <a:gd name="T4" fmla="*/ 2744 w 2992"/>
                <a:gd name="T5" fmla="*/ 0 h 2739"/>
                <a:gd name="T6" fmla="*/ 1594 w 2992"/>
                <a:gd name="T7" fmla="*/ 0 h 2739"/>
                <a:gd name="T8" fmla="*/ 377 w 2992"/>
                <a:gd name="T9" fmla="*/ 457 h 2739"/>
                <a:gd name="T10" fmla="*/ 2 w 2992"/>
                <a:gd name="T11" fmla="*/ 1366 h 2739"/>
                <a:gd name="T12" fmla="*/ 2 w 2992"/>
                <a:gd name="T13" fmla="*/ 1435 h 2739"/>
                <a:gd name="T14" fmla="*/ 376 w 2992"/>
                <a:gd name="T15" fmla="*/ 2388 h 2739"/>
                <a:gd name="T16" fmla="*/ 1263 w 2992"/>
                <a:gd name="T17" fmla="*/ 2739 h 2739"/>
                <a:gd name="T18" fmla="*/ 1343 w 2992"/>
                <a:gd name="T19" fmla="*/ 2739 h 2739"/>
                <a:gd name="T20" fmla="*/ 2193 w 2992"/>
                <a:gd name="T21" fmla="*/ 2458 h 2739"/>
                <a:gd name="T22" fmla="*/ 2992 w 2992"/>
                <a:gd name="T23" fmla="*/ 2659 h 2739"/>
                <a:gd name="T24" fmla="*/ 2992 w 2992"/>
                <a:gd name="T25" fmla="*/ 2652 h 2739"/>
                <a:gd name="T26" fmla="*/ 1807 w 2992"/>
                <a:gd name="T27" fmla="*/ 1759 h 2739"/>
                <a:gd name="T28" fmla="*/ 1210 w 2992"/>
                <a:gd name="T29" fmla="*/ 1892 h 2739"/>
                <a:gd name="T30" fmla="*/ 1038 w 2992"/>
                <a:gd name="T31" fmla="*/ 1782 h 2739"/>
                <a:gd name="T32" fmla="*/ 1062 w 2992"/>
                <a:gd name="T33" fmla="*/ 1029 h 2739"/>
                <a:gd name="T34" fmla="*/ 2000 w 2992"/>
                <a:gd name="T35" fmla="*/ 788 h 2739"/>
                <a:gd name="T36" fmla="*/ 2000 w 2992"/>
                <a:gd name="T37" fmla="*/ 865 h 2739"/>
                <a:gd name="T38" fmla="*/ 1807 w 2992"/>
                <a:gd name="T39" fmla="*/ 1759 h 2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92" h="2739">
                  <a:moveTo>
                    <a:pt x="2992" y="2652"/>
                  </a:moveTo>
                  <a:cubicBezTo>
                    <a:pt x="2764" y="2381"/>
                    <a:pt x="2745" y="2004"/>
                    <a:pt x="2745" y="1724"/>
                  </a:cubicBezTo>
                  <a:cubicBezTo>
                    <a:pt x="2744" y="0"/>
                    <a:pt x="2744" y="0"/>
                    <a:pt x="2744" y="0"/>
                  </a:cubicBezTo>
                  <a:cubicBezTo>
                    <a:pt x="1594" y="0"/>
                    <a:pt x="1594" y="0"/>
                    <a:pt x="1594" y="0"/>
                  </a:cubicBezTo>
                  <a:cubicBezTo>
                    <a:pt x="1124" y="0"/>
                    <a:pt x="691" y="142"/>
                    <a:pt x="377" y="457"/>
                  </a:cubicBezTo>
                  <a:cubicBezTo>
                    <a:pt x="146" y="691"/>
                    <a:pt x="12" y="1031"/>
                    <a:pt x="2" y="1366"/>
                  </a:cubicBezTo>
                  <a:cubicBezTo>
                    <a:pt x="0" y="1425"/>
                    <a:pt x="2" y="1432"/>
                    <a:pt x="2" y="1435"/>
                  </a:cubicBezTo>
                  <a:cubicBezTo>
                    <a:pt x="5" y="1798"/>
                    <a:pt x="132" y="2141"/>
                    <a:pt x="376" y="2388"/>
                  </a:cubicBezTo>
                  <a:cubicBezTo>
                    <a:pt x="609" y="2623"/>
                    <a:pt x="924" y="2739"/>
                    <a:pt x="1263" y="2739"/>
                  </a:cubicBezTo>
                  <a:cubicBezTo>
                    <a:pt x="1343" y="2739"/>
                    <a:pt x="1343" y="2739"/>
                    <a:pt x="1343" y="2739"/>
                  </a:cubicBezTo>
                  <a:cubicBezTo>
                    <a:pt x="1622" y="2739"/>
                    <a:pt x="1900" y="2663"/>
                    <a:pt x="2193" y="2458"/>
                  </a:cubicBezTo>
                  <a:cubicBezTo>
                    <a:pt x="2406" y="2588"/>
                    <a:pt x="2726" y="2664"/>
                    <a:pt x="2992" y="2659"/>
                  </a:cubicBezTo>
                  <a:lnTo>
                    <a:pt x="2992" y="2652"/>
                  </a:lnTo>
                  <a:close/>
                  <a:moveTo>
                    <a:pt x="1807" y="1759"/>
                  </a:moveTo>
                  <a:cubicBezTo>
                    <a:pt x="1658" y="1911"/>
                    <a:pt x="1399" y="1963"/>
                    <a:pt x="1210" y="1892"/>
                  </a:cubicBezTo>
                  <a:cubicBezTo>
                    <a:pt x="1146" y="1869"/>
                    <a:pt x="1088" y="1833"/>
                    <a:pt x="1038" y="1782"/>
                  </a:cubicBezTo>
                  <a:cubicBezTo>
                    <a:pt x="842" y="1581"/>
                    <a:pt x="865" y="1231"/>
                    <a:pt x="1062" y="1029"/>
                  </a:cubicBezTo>
                  <a:cubicBezTo>
                    <a:pt x="1309" y="776"/>
                    <a:pt x="1641" y="788"/>
                    <a:pt x="2000" y="788"/>
                  </a:cubicBezTo>
                  <a:cubicBezTo>
                    <a:pt x="2000" y="865"/>
                    <a:pt x="2000" y="865"/>
                    <a:pt x="2000" y="865"/>
                  </a:cubicBezTo>
                  <a:cubicBezTo>
                    <a:pt x="2000" y="1373"/>
                    <a:pt x="2006" y="1555"/>
                    <a:pt x="1807" y="17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4"/>
              <a:endParaRPr lang="en-AU">
                <a:solidFill>
                  <a:srgbClr val="353D3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ClientLogo">
            <a:extLst>
              <a:ext uri="{FF2B5EF4-FFF2-40B4-BE49-F238E27FC236}">
                <a16:creationId xmlns:a16="http://schemas.microsoft.com/office/drawing/2014/main" id="{2196A8D4-4DC5-4019-824C-DDE06CDC35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5586" y="5888503"/>
            <a:ext cx="1778856" cy="6463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Client logo here</a:t>
            </a:r>
            <a:endParaRPr lang="en-GB"/>
          </a:p>
        </p:txBody>
      </p:sp>
      <p:sp>
        <p:nvSpPr>
          <p:cNvPr id="38" name="SubTitle">
            <a:extLst>
              <a:ext uri="{FF2B5EF4-FFF2-40B4-BE49-F238E27FC236}">
                <a16:creationId xmlns:a16="http://schemas.microsoft.com/office/drawing/2014/main" id="{9F56B751-A32D-440A-9FA4-2524CD49E5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5586" y="4001518"/>
            <a:ext cx="4456493" cy="1152524"/>
          </a:xfrm>
          <a:prstGeom prst="rect">
            <a:avLst/>
          </a:prstGeom>
        </p:spPr>
        <p:txBody>
          <a:bodyPr lIns="0" rIns="90000"/>
          <a:lstStyle>
            <a:lvl1pPr algn="l">
              <a:defRPr sz="1800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9" name="Title">
            <a:extLst>
              <a:ext uri="{FF2B5EF4-FFF2-40B4-BE49-F238E27FC236}">
                <a16:creationId xmlns:a16="http://schemas.microsoft.com/office/drawing/2014/main" id="{5876C5E0-CF48-4FAB-99CF-2CB62AE750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5586" y="2247041"/>
            <a:ext cx="6095113" cy="1222412"/>
          </a:xfrm>
          <a:prstGeom prst="rect">
            <a:avLst/>
          </a:prstGeom>
        </p:spPr>
        <p:txBody>
          <a:bodyPr lIns="0" tIns="46800" rIns="90000" bIns="46800" anchor="t" anchorCtr="0"/>
          <a:lstStyle>
            <a:lvl1pPr algn="l">
              <a:defRPr sz="3200" b="1"/>
            </a:lvl1pPr>
          </a:lstStyle>
          <a:p>
            <a:pPr lvl="0"/>
            <a:r>
              <a:rPr lang="en-US"/>
              <a:t>Click to add title</a:t>
            </a:r>
            <a:endParaRPr lang="en-GB"/>
          </a:p>
        </p:txBody>
      </p:sp>
      <p:sp>
        <p:nvSpPr>
          <p:cNvPr id="40" name="SubTitle">
            <a:extLst>
              <a:ext uri="{FF2B5EF4-FFF2-40B4-BE49-F238E27FC236}">
                <a16:creationId xmlns:a16="http://schemas.microsoft.com/office/drawing/2014/main" id="{7E45174D-D8A0-4238-B6CA-249B662076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5586" y="3556995"/>
            <a:ext cx="4456493" cy="332650"/>
          </a:xfrm>
          <a:prstGeom prst="rect">
            <a:avLst/>
          </a:prstGeom>
        </p:spPr>
        <p:txBody>
          <a:bodyPr lIns="0" rIns="90000" anchor="t" anchorCtr="0"/>
          <a:lstStyle>
            <a:lvl1pPr algn="l">
              <a:defRPr sz="1800" b="1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2" name="Freeform 22">
            <a:extLst>
              <a:ext uri="{FF2B5EF4-FFF2-40B4-BE49-F238E27FC236}">
                <a16:creationId xmlns:a16="http://schemas.microsoft.com/office/drawing/2014/main" id="{3E9F005F-40C9-457E-80F6-E71F5BCA27EE}"/>
              </a:ext>
            </a:extLst>
          </p:cNvPr>
          <p:cNvSpPr>
            <a:spLocks/>
          </p:cNvSpPr>
          <p:nvPr/>
        </p:nvSpPr>
        <p:spPr bwMode="auto">
          <a:xfrm rot="10800000">
            <a:off x="9956481" y="4622481"/>
            <a:ext cx="2235519" cy="2235519"/>
          </a:xfrm>
          <a:custGeom>
            <a:avLst/>
            <a:gdLst>
              <a:gd name="T0" fmla="*/ 1842 w 1842"/>
              <a:gd name="T1" fmla="*/ 0 h 1842"/>
              <a:gd name="T2" fmla="*/ 0 w 1842"/>
              <a:gd name="T3" fmla="*/ 0 h 1842"/>
              <a:gd name="T4" fmla="*/ 0 w 1842"/>
              <a:gd name="T5" fmla="*/ 1842 h 1842"/>
              <a:gd name="T6" fmla="*/ 1842 w 1842"/>
              <a:gd name="T7" fmla="*/ 0 h 1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2" h="1842">
                <a:moveTo>
                  <a:pt x="1842" y="0"/>
                </a:moveTo>
                <a:lnTo>
                  <a:pt x="0" y="0"/>
                </a:lnTo>
                <a:lnTo>
                  <a:pt x="0" y="1842"/>
                </a:lnTo>
                <a:lnTo>
                  <a:pt x="1842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</a:schemeClr>
              </a:gs>
              <a:gs pos="45000">
                <a:srgbClr val="008BC5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64"/>
            <a:endParaRPr lang="en-AU">
              <a:solidFill>
                <a:srgbClr val="353D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roup 4">
            <a:extLst>
              <a:ext uri="{FF2B5EF4-FFF2-40B4-BE49-F238E27FC236}">
                <a16:creationId xmlns:a16="http://schemas.microsoft.com/office/drawing/2014/main" id="{BF3A1867-BF15-4C80-9A53-3C43A15A7E8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329164" y="5801124"/>
            <a:ext cx="536563" cy="736266"/>
            <a:chOff x="2260" y="-11"/>
            <a:chExt cx="3157" cy="4332"/>
          </a:xfrm>
          <a:solidFill>
            <a:schemeClr val="bg1"/>
          </a:solidFill>
        </p:grpSpPr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ABEBB191-7F70-4B87-94B5-18A1D89A2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7" y="-11"/>
              <a:ext cx="1230" cy="1252"/>
            </a:xfrm>
            <a:custGeom>
              <a:avLst/>
              <a:gdLst>
                <a:gd name="T0" fmla="*/ 1158 w 1165"/>
                <a:gd name="T1" fmla="*/ 90 h 1187"/>
                <a:gd name="T2" fmla="*/ 965 w 1165"/>
                <a:gd name="T3" fmla="*/ 984 h 1187"/>
                <a:gd name="T4" fmla="*/ 368 w 1165"/>
                <a:gd name="T5" fmla="*/ 1116 h 1187"/>
                <a:gd name="T6" fmla="*/ 197 w 1165"/>
                <a:gd name="T7" fmla="*/ 1006 h 1187"/>
                <a:gd name="T8" fmla="*/ 221 w 1165"/>
                <a:gd name="T9" fmla="*/ 254 h 1187"/>
                <a:gd name="T10" fmla="*/ 1158 w 1165"/>
                <a:gd name="T11" fmla="*/ 12 h 1187"/>
                <a:gd name="T12" fmla="*/ 1158 w 1165"/>
                <a:gd name="T13" fmla="*/ 90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5" h="1187">
                  <a:moveTo>
                    <a:pt x="1158" y="90"/>
                  </a:moveTo>
                  <a:cubicBezTo>
                    <a:pt x="1158" y="597"/>
                    <a:pt x="1165" y="779"/>
                    <a:pt x="965" y="984"/>
                  </a:cubicBezTo>
                  <a:cubicBezTo>
                    <a:pt x="817" y="1136"/>
                    <a:pt x="558" y="1187"/>
                    <a:pt x="368" y="1116"/>
                  </a:cubicBezTo>
                  <a:cubicBezTo>
                    <a:pt x="305" y="1093"/>
                    <a:pt x="246" y="1057"/>
                    <a:pt x="197" y="1006"/>
                  </a:cubicBezTo>
                  <a:cubicBezTo>
                    <a:pt x="0" y="805"/>
                    <a:pt x="23" y="455"/>
                    <a:pt x="221" y="254"/>
                  </a:cubicBezTo>
                  <a:cubicBezTo>
                    <a:pt x="467" y="0"/>
                    <a:pt x="800" y="12"/>
                    <a:pt x="1158" y="12"/>
                  </a:cubicBezTo>
                  <a:lnTo>
                    <a:pt x="1158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4"/>
              <a:endParaRPr lang="en-AU">
                <a:solidFill>
                  <a:srgbClr val="353D3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03FD4759-DD16-4FE7-B4D3-32DD4ACAD7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0" y="1432"/>
              <a:ext cx="3157" cy="2889"/>
            </a:xfrm>
            <a:custGeom>
              <a:avLst/>
              <a:gdLst>
                <a:gd name="T0" fmla="*/ 2992 w 2992"/>
                <a:gd name="T1" fmla="*/ 2652 h 2739"/>
                <a:gd name="T2" fmla="*/ 2745 w 2992"/>
                <a:gd name="T3" fmla="*/ 1724 h 2739"/>
                <a:gd name="T4" fmla="*/ 2744 w 2992"/>
                <a:gd name="T5" fmla="*/ 0 h 2739"/>
                <a:gd name="T6" fmla="*/ 1594 w 2992"/>
                <a:gd name="T7" fmla="*/ 0 h 2739"/>
                <a:gd name="T8" fmla="*/ 377 w 2992"/>
                <a:gd name="T9" fmla="*/ 457 h 2739"/>
                <a:gd name="T10" fmla="*/ 2 w 2992"/>
                <a:gd name="T11" fmla="*/ 1366 h 2739"/>
                <a:gd name="T12" fmla="*/ 2 w 2992"/>
                <a:gd name="T13" fmla="*/ 1435 h 2739"/>
                <a:gd name="T14" fmla="*/ 376 w 2992"/>
                <a:gd name="T15" fmla="*/ 2388 h 2739"/>
                <a:gd name="T16" fmla="*/ 1263 w 2992"/>
                <a:gd name="T17" fmla="*/ 2739 h 2739"/>
                <a:gd name="T18" fmla="*/ 1343 w 2992"/>
                <a:gd name="T19" fmla="*/ 2739 h 2739"/>
                <a:gd name="T20" fmla="*/ 2193 w 2992"/>
                <a:gd name="T21" fmla="*/ 2458 h 2739"/>
                <a:gd name="T22" fmla="*/ 2992 w 2992"/>
                <a:gd name="T23" fmla="*/ 2659 h 2739"/>
                <a:gd name="T24" fmla="*/ 2992 w 2992"/>
                <a:gd name="T25" fmla="*/ 2652 h 2739"/>
                <a:gd name="T26" fmla="*/ 1807 w 2992"/>
                <a:gd name="T27" fmla="*/ 1759 h 2739"/>
                <a:gd name="T28" fmla="*/ 1210 w 2992"/>
                <a:gd name="T29" fmla="*/ 1892 h 2739"/>
                <a:gd name="T30" fmla="*/ 1038 w 2992"/>
                <a:gd name="T31" fmla="*/ 1782 h 2739"/>
                <a:gd name="T32" fmla="*/ 1062 w 2992"/>
                <a:gd name="T33" fmla="*/ 1029 h 2739"/>
                <a:gd name="T34" fmla="*/ 2000 w 2992"/>
                <a:gd name="T35" fmla="*/ 788 h 2739"/>
                <a:gd name="T36" fmla="*/ 2000 w 2992"/>
                <a:gd name="T37" fmla="*/ 865 h 2739"/>
                <a:gd name="T38" fmla="*/ 1807 w 2992"/>
                <a:gd name="T39" fmla="*/ 1759 h 2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92" h="2739">
                  <a:moveTo>
                    <a:pt x="2992" y="2652"/>
                  </a:moveTo>
                  <a:cubicBezTo>
                    <a:pt x="2764" y="2381"/>
                    <a:pt x="2745" y="2004"/>
                    <a:pt x="2745" y="1724"/>
                  </a:cubicBezTo>
                  <a:cubicBezTo>
                    <a:pt x="2744" y="0"/>
                    <a:pt x="2744" y="0"/>
                    <a:pt x="2744" y="0"/>
                  </a:cubicBezTo>
                  <a:cubicBezTo>
                    <a:pt x="1594" y="0"/>
                    <a:pt x="1594" y="0"/>
                    <a:pt x="1594" y="0"/>
                  </a:cubicBezTo>
                  <a:cubicBezTo>
                    <a:pt x="1124" y="0"/>
                    <a:pt x="691" y="142"/>
                    <a:pt x="377" y="457"/>
                  </a:cubicBezTo>
                  <a:cubicBezTo>
                    <a:pt x="146" y="691"/>
                    <a:pt x="12" y="1031"/>
                    <a:pt x="2" y="1366"/>
                  </a:cubicBezTo>
                  <a:cubicBezTo>
                    <a:pt x="0" y="1425"/>
                    <a:pt x="2" y="1432"/>
                    <a:pt x="2" y="1435"/>
                  </a:cubicBezTo>
                  <a:cubicBezTo>
                    <a:pt x="5" y="1798"/>
                    <a:pt x="132" y="2141"/>
                    <a:pt x="376" y="2388"/>
                  </a:cubicBezTo>
                  <a:cubicBezTo>
                    <a:pt x="609" y="2623"/>
                    <a:pt x="924" y="2739"/>
                    <a:pt x="1263" y="2739"/>
                  </a:cubicBezTo>
                  <a:cubicBezTo>
                    <a:pt x="1343" y="2739"/>
                    <a:pt x="1343" y="2739"/>
                    <a:pt x="1343" y="2739"/>
                  </a:cubicBezTo>
                  <a:cubicBezTo>
                    <a:pt x="1622" y="2739"/>
                    <a:pt x="1900" y="2663"/>
                    <a:pt x="2193" y="2458"/>
                  </a:cubicBezTo>
                  <a:cubicBezTo>
                    <a:pt x="2406" y="2588"/>
                    <a:pt x="2726" y="2664"/>
                    <a:pt x="2992" y="2659"/>
                  </a:cubicBezTo>
                  <a:lnTo>
                    <a:pt x="2992" y="2652"/>
                  </a:lnTo>
                  <a:close/>
                  <a:moveTo>
                    <a:pt x="1807" y="1759"/>
                  </a:moveTo>
                  <a:cubicBezTo>
                    <a:pt x="1658" y="1911"/>
                    <a:pt x="1399" y="1963"/>
                    <a:pt x="1210" y="1892"/>
                  </a:cubicBezTo>
                  <a:cubicBezTo>
                    <a:pt x="1146" y="1869"/>
                    <a:pt x="1088" y="1833"/>
                    <a:pt x="1038" y="1782"/>
                  </a:cubicBezTo>
                  <a:cubicBezTo>
                    <a:pt x="842" y="1581"/>
                    <a:pt x="865" y="1231"/>
                    <a:pt x="1062" y="1029"/>
                  </a:cubicBezTo>
                  <a:cubicBezTo>
                    <a:pt x="1309" y="776"/>
                    <a:pt x="1641" y="788"/>
                    <a:pt x="2000" y="788"/>
                  </a:cubicBezTo>
                  <a:cubicBezTo>
                    <a:pt x="2000" y="865"/>
                    <a:pt x="2000" y="865"/>
                    <a:pt x="2000" y="865"/>
                  </a:cubicBezTo>
                  <a:cubicBezTo>
                    <a:pt x="2000" y="1373"/>
                    <a:pt x="2006" y="1555"/>
                    <a:pt x="1807" y="17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4"/>
              <a:endParaRPr lang="en-AU">
                <a:solidFill>
                  <a:srgbClr val="353D3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EA60F2C-DBD7-42F5-801C-79B9AD8BD418}"/>
              </a:ext>
            </a:extLst>
          </p:cNvPr>
          <p:cNvSpPr txBox="1">
            <a:spLocks/>
          </p:cNvSpPr>
          <p:nvPr/>
        </p:nvSpPr>
        <p:spPr>
          <a:xfrm>
            <a:off x="635586" y="1814157"/>
            <a:ext cx="6230958" cy="426913"/>
          </a:xfrm>
          <a:prstGeom prst="rect">
            <a:avLst/>
          </a:prstGeom>
        </p:spPr>
        <p:txBody>
          <a:bodyPr vert="horz" wrap="square" lIns="0" tIns="46800" rIns="90000" bIns="4680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accent1"/>
                </a:solidFill>
                <a:latin typeface="Darkwoman" pitchFamily="50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Advisory</a:t>
            </a:r>
            <a:endParaRPr lang="en-US" sz="32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375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FD0528E0-5148-4FFE-AF10-3589F3746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21" name="Group 10">
            <a:extLst>
              <a:ext uri="{FF2B5EF4-FFF2-40B4-BE49-F238E27FC236}">
                <a16:creationId xmlns:a16="http://schemas.microsoft.com/office/drawing/2014/main" id="{0690E750-8BF9-469E-A53B-83E8AEE69782}"/>
              </a:ext>
            </a:extLst>
          </p:cNvPr>
          <p:cNvGrpSpPr/>
          <p:nvPr/>
        </p:nvGrpSpPr>
        <p:grpSpPr>
          <a:xfrm>
            <a:off x="-9439" y="0"/>
            <a:ext cx="10110761" cy="6891043"/>
            <a:chOff x="-2626180" y="-1"/>
            <a:chExt cx="10110761" cy="6858001"/>
          </a:xfrm>
          <a:solidFill>
            <a:schemeClr val="bg1"/>
          </a:solidFill>
        </p:grpSpPr>
        <p:sp>
          <p:nvSpPr>
            <p:cNvPr id="29" name="Right Triangle 28">
              <a:extLst>
                <a:ext uri="{FF2B5EF4-FFF2-40B4-BE49-F238E27FC236}">
                  <a16:creationId xmlns:a16="http://schemas.microsoft.com/office/drawing/2014/main" id="{6FDE78BF-FF4D-4AEE-8E40-D7DB5B9F0415}"/>
                </a:ext>
              </a:extLst>
            </p:cNvPr>
            <p:cNvSpPr/>
            <p:nvPr/>
          </p:nvSpPr>
          <p:spPr>
            <a:xfrm rot="5400000">
              <a:off x="626580" y="-1"/>
              <a:ext cx="6858001" cy="6858001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3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645C417-6E98-4510-9AFB-591649EBB8BA}"/>
                </a:ext>
              </a:extLst>
            </p:cNvPr>
            <p:cNvSpPr/>
            <p:nvPr/>
          </p:nvSpPr>
          <p:spPr>
            <a:xfrm>
              <a:off x="-2626180" y="0"/>
              <a:ext cx="325276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3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Freeform 22">
            <a:extLst>
              <a:ext uri="{FF2B5EF4-FFF2-40B4-BE49-F238E27FC236}">
                <a16:creationId xmlns:a16="http://schemas.microsoft.com/office/drawing/2014/main" id="{80FD8690-C029-4056-BF5A-7E3C25864BFA}"/>
              </a:ext>
            </a:extLst>
          </p:cNvPr>
          <p:cNvSpPr>
            <a:spLocks/>
          </p:cNvSpPr>
          <p:nvPr/>
        </p:nvSpPr>
        <p:spPr bwMode="auto">
          <a:xfrm>
            <a:off x="-11220" y="0"/>
            <a:ext cx="2002069" cy="2002069"/>
          </a:xfrm>
          <a:custGeom>
            <a:avLst/>
            <a:gdLst>
              <a:gd name="T0" fmla="*/ 1842 w 1842"/>
              <a:gd name="T1" fmla="*/ 0 h 1842"/>
              <a:gd name="T2" fmla="*/ 0 w 1842"/>
              <a:gd name="T3" fmla="*/ 0 h 1842"/>
              <a:gd name="T4" fmla="*/ 0 w 1842"/>
              <a:gd name="T5" fmla="*/ 1842 h 1842"/>
              <a:gd name="T6" fmla="*/ 1842 w 1842"/>
              <a:gd name="T7" fmla="*/ 0 h 1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2" h="1842">
                <a:moveTo>
                  <a:pt x="1842" y="0"/>
                </a:moveTo>
                <a:lnTo>
                  <a:pt x="0" y="0"/>
                </a:lnTo>
                <a:lnTo>
                  <a:pt x="0" y="1842"/>
                </a:lnTo>
                <a:lnTo>
                  <a:pt x="184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64"/>
            <a:endParaRPr lang="en-AU">
              <a:solidFill>
                <a:srgbClr val="353D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reeform 18">
            <a:extLst>
              <a:ext uri="{FF2B5EF4-FFF2-40B4-BE49-F238E27FC236}">
                <a16:creationId xmlns:a16="http://schemas.microsoft.com/office/drawing/2014/main" id="{835D82B8-C208-4ECC-AA63-D42FB25341C2}"/>
              </a:ext>
            </a:extLst>
          </p:cNvPr>
          <p:cNvSpPr>
            <a:spLocks/>
          </p:cNvSpPr>
          <p:nvPr/>
        </p:nvSpPr>
        <p:spPr bwMode="auto">
          <a:xfrm>
            <a:off x="-28050" y="-11220"/>
            <a:ext cx="2338318" cy="2338318"/>
          </a:xfrm>
          <a:custGeom>
            <a:avLst/>
            <a:gdLst>
              <a:gd name="T0" fmla="*/ 1842 w 1842"/>
              <a:gd name="T1" fmla="*/ 0 h 1842"/>
              <a:gd name="T2" fmla="*/ 0 w 1842"/>
              <a:gd name="T3" fmla="*/ 0 h 1842"/>
              <a:gd name="T4" fmla="*/ 0 w 1842"/>
              <a:gd name="T5" fmla="*/ 1842 h 1842"/>
              <a:gd name="T6" fmla="*/ 1842 w 1842"/>
              <a:gd name="T7" fmla="*/ 0 h 1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2" h="1842">
                <a:moveTo>
                  <a:pt x="1842" y="0"/>
                </a:moveTo>
                <a:lnTo>
                  <a:pt x="0" y="0"/>
                </a:lnTo>
                <a:lnTo>
                  <a:pt x="0" y="1842"/>
                </a:lnTo>
                <a:lnTo>
                  <a:pt x="1842" y="0"/>
                </a:lnTo>
                <a:close/>
              </a:path>
            </a:pathLst>
          </a:custGeom>
          <a:blipFill dpi="0" rotWithShape="1"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1A56D85-943F-4A9F-B596-45E34B520D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142" y="6123808"/>
            <a:ext cx="1718065" cy="3817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F836CB-5CDF-4B86-90BC-7A23D770F4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9"/>
          <a:stretch/>
        </p:blipFill>
        <p:spPr>
          <a:xfrm>
            <a:off x="10266744" y="340861"/>
            <a:ext cx="1601749" cy="621240"/>
          </a:xfrm>
          <a:prstGeom prst="rect">
            <a:avLst/>
          </a:prstGeom>
        </p:spPr>
      </p:pic>
      <p:sp>
        <p:nvSpPr>
          <p:cNvPr id="17" name="ClientLogo">
            <a:extLst>
              <a:ext uri="{FF2B5EF4-FFF2-40B4-BE49-F238E27FC236}">
                <a16:creationId xmlns:a16="http://schemas.microsoft.com/office/drawing/2014/main" id="{09D356B8-A71D-48AB-AAA6-5160961B85C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5586" y="5899520"/>
            <a:ext cx="1778856" cy="6463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Client logo here</a:t>
            </a:r>
            <a:endParaRPr lang="en-GB"/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173FADD2-04C9-474A-9C38-AD1A7B13FB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5586" y="3997057"/>
            <a:ext cx="4456493" cy="1152524"/>
          </a:xfrm>
          <a:prstGeom prst="rect">
            <a:avLst/>
          </a:prstGeom>
        </p:spPr>
        <p:txBody>
          <a:bodyPr lIns="0" rIns="90000"/>
          <a:lstStyle>
            <a:lvl1pPr algn="l">
              <a:defRPr sz="1800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2" name="SubTitle">
            <a:extLst>
              <a:ext uri="{FF2B5EF4-FFF2-40B4-BE49-F238E27FC236}">
                <a16:creationId xmlns:a16="http://schemas.microsoft.com/office/drawing/2014/main" id="{23A5B756-E682-4EA1-8284-41D014D46C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5586" y="3562698"/>
            <a:ext cx="4456493" cy="332650"/>
          </a:xfrm>
          <a:prstGeom prst="rect">
            <a:avLst/>
          </a:prstGeom>
        </p:spPr>
        <p:txBody>
          <a:bodyPr lIns="0" rIns="90000" anchor="t" anchorCtr="0"/>
          <a:lstStyle>
            <a:lvl1pPr algn="l">
              <a:defRPr sz="1800" b="1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3" name="Title">
            <a:extLst>
              <a:ext uri="{FF2B5EF4-FFF2-40B4-BE49-F238E27FC236}">
                <a16:creationId xmlns:a16="http://schemas.microsoft.com/office/drawing/2014/main" id="{3E25AB16-D2EF-4E01-A1FB-CCF490A26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5586" y="2241003"/>
            <a:ext cx="6095113" cy="1222412"/>
          </a:xfrm>
          <a:prstGeom prst="rect">
            <a:avLst/>
          </a:prstGeom>
        </p:spPr>
        <p:txBody>
          <a:bodyPr lIns="0" tIns="46800" rIns="90000" bIns="46800" anchor="t" anchorCtr="0"/>
          <a:lstStyle>
            <a:lvl1pPr algn="l">
              <a:defRPr sz="3200" b="1"/>
            </a:lvl1pPr>
          </a:lstStyle>
          <a:p>
            <a:pPr lvl="0"/>
            <a:r>
              <a:rPr lang="en-US"/>
              <a:t>Click to add title</a:t>
            </a:r>
            <a:endParaRPr lang="en-GB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91C3F04-39F1-4DFC-BA47-9D4285D50D30}"/>
              </a:ext>
            </a:extLst>
          </p:cNvPr>
          <p:cNvSpPr txBox="1">
            <a:spLocks/>
          </p:cNvSpPr>
          <p:nvPr/>
        </p:nvSpPr>
        <p:spPr>
          <a:xfrm>
            <a:off x="635586" y="1814157"/>
            <a:ext cx="6230958" cy="426913"/>
          </a:xfrm>
          <a:prstGeom prst="rect">
            <a:avLst/>
          </a:prstGeom>
        </p:spPr>
        <p:txBody>
          <a:bodyPr vert="horz" wrap="square" lIns="0" tIns="46800" rIns="90000" bIns="4680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accent1"/>
                </a:solidFill>
                <a:latin typeface="Darkwoman" pitchFamily="50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Advisory</a:t>
            </a:r>
            <a:endParaRPr lang="en-US" sz="32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CBEFB375-D7D3-40D4-BEC5-0C0FDB6F419B}"/>
              </a:ext>
            </a:extLst>
          </p:cNvPr>
          <p:cNvSpPr>
            <a:spLocks/>
          </p:cNvSpPr>
          <p:nvPr/>
        </p:nvSpPr>
        <p:spPr bwMode="auto">
          <a:xfrm>
            <a:off x="7309976" y="1"/>
            <a:ext cx="2800968" cy="2204864"/>
          </a:xfrm>
          <a:custGeom>
            <a:avLst/>
            <a:gdLst>
              <a:gd name="T0" fmla="*/ 1842 w 2340"/>
              <a:gd name="T1" fmla="*/ 0 h 1842"/>
              <a:gd name="T2" fmla="*/ 0 w 2340"/>
              <a:gd name="T3" fmla="*/ 1842 h 1842"/>
              <a:gd name="T4" fmla="*/ 498 w 2340"/>
              <a:gd name="T5" fmla="*/ 1842 h 1842"/>
              <a:gd name="T6" fmla="*/ 2340 w 2340"/>
              <a:gd name="T7" fmla="*/ 0 h 1842"/>
              <a:gd name="T8" fmla="*/ 1842 w 2340"/>
              <a:gd name="T9" fmla="*/ 0 h 1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40" h="1842">
                <a:moveTo>
                  <a:pt x="1842" y="0"/>
                </a:moveTo>
                <a:lnTo>
                  <a:pt x="0" y="1842"/>
                </a:lnTo>
                <a:lnTo>
                  <a:pt x="498" y="1842"/>
                </a:lnTo>
                <a:lnTo>
                  <a:pt x="2340" y="0"/>
                </a:lnTo>
                <a:lnTo>
                  <a:pt x="18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353D3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2BF1E6BD-F355-4C6E-BB85-41CB3F158B2E}"/>
              </a:ext>
            </a:extLst>
          </p:cNvPr>
          <p:cNvSpPr>
            <a:spLocks/>
          </p:cNvSpPr>
          <p:nvPr/>
        </p:nvSpPr>
        <p:spPr bwMode="auto">
          <a:xfrm>
            <a:off x="6239650" y="1113091"/>
            <a:ext cx="2966291" cy="2531933"/>
          </a:xfrm>
          <a:custGeom>
            <a:avLst/>
            <a:gdLst>
              <a:gd name="T0" fmla="*/ 1842 w 2158"/>
              <a:gd name="T1" fmla="*/ 0 h 1842"/>
              <a:gd name="T2" fmla="*/ 0 w 2158"/>
              <a:gd name="T3" fmla="*/ 1842 h 1842"/>
              <a:gd name="T4" fmla="*/ 317 w 2158"/>
              <a:gd name="T5" fmla="*/ 1842 h 1842"/>
              <a:gd name="T6" fmla="*/ 2158 w 2158"/>
              <a:gd name="T7" fmla="*/ 0 h 1842"/>
              <a:gd name="T8" fmla="*/ 1842 w 2158"/>
              <a:gd name="T9" fmla="*/ 0 h 1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8" h="1842">
                <a:moveTo>
                  <a:pt x="1842" y="0"/>
                </a:moveTo>
                <a:lnTo>
                  <a:pt x="0" y="1842"/>
                </a:lnTo>
                <a:lnTo>
                  <a:pt x="317" y="1842"/>
                </a:lnTo>
                <a:lnTo>
                  <a:pt x="2158" y="0"/>
                </a:lnTo>
                <a:lnTo>
                  <a:pt x="1842" y="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353D3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6619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E4D7299-DC0C-4FC6-B0DE-19CDB15CB80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76208" y="0"/>
            <a:ext cx="8915793" cy="6857999"/>
          </a:xfrm>
          <a:custGeom>
            <a:avLst/>
            <a:gdLst>
              <a:gd name="connsiteX0" fmla="*/ 6825115 w 8915793"/>
              <a:gd name="connsiteY0" fmla="*/ 0 h 6857999"/>
              <a:gd name="connsiteX1" fmla="*/ 8915793 w 8915793"/>
              <a:gd name="connsiteY1" fmla="*/ 0 h 6857999"/>
              <a:gd name="connsiteX2" fmla="*/ 8915793 w 8915793"/>
              <a:gd name="connsiteY2" fmla="*/ 4636375 h 6857999"/>
              <a:gd name="connsiteX3" fmla="*/ 6694169 w 8915793"/>
              <a:gd name="connsiteY3" fmla="*/ 6857999 h 6857999"/>
              <a:gd name="connsiteX4" fmla="*/ 0 w 8915793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15793" h="6857999">
                <a:moveTo>
                  <a:pt x="6825115" y="0"/>
                </a:moveTo>
                <a:lnTo>
                  <a:pt x="8915793" y="0"/>
                </a:lnTo>
                <a:lnTo>
                  <a:pt x="8915793" y="4636375"/>
                </a:lnTo>
                <a:lnTo>
                  <a:pt x="669416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1620000" rIns="1224000" bIns="57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800" i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To place an image, click the picture icon or drag and drop an image. Send image to back when you are done</a:t>
            </a:r>
            <a:r>
              <a:rPr lang="en-GB"/>
              <a:t> so the design highlights can be seen</a:t>
            </a:r>
            <a:endParaRPr lang="en-US"/>
          </a:p>
        </p:txBody>
      </p:sp>
      <p:sp>
        <p:nvSpPr>
          <p:cNvPr id="15" name="Rectangle 14" hidden="1">
            <a:extLst>
              <a:ext uri="{FF2B5EF4-FFF2-40B4-BE49-F238E27FC236}">
                <a16:creationId xmlns:a16="http://schemas.microsoft.com/office/drawing/2014/main" id="{5B35B8C1-1CB4-45FB-A028-3F5009FE9C66}"/>
              </a:ext>
            </a:extLst>
          </p:cNvPr>
          <p:cNvSpPr/>
          <p:nvPr/>
        </p:nvSpPr>
        <p:spPr>
          <a:xfrm>
            <a:off x="6896100" y="3454432"/>
            <a:ext cx="4968567" cy="236988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AU" sz="2800" b="1" spc="-53">
                <a:latin typeface="Arial" panose="020B0604020202020204" pitchFamily="34" charset="0"/>
                <a:cs typeface="Arial" panose="020B0604020202020204" pitchFamily="34" charset="0"/>
              </a:rPr>
              <a:t>Operational Readiness Solution</a:t>
            </a:r>
          </a:p>
          <a:p>
            <a:pPr algn="r">
              <a:spcAft>
                <a:spcPts val="1200"/>
              </a:spcAft>
            </a:pPr>
            <a:r>
              <a:rPr lang="en-AU" spc="-53" err="1"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AU" spc="-53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pc="-53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AU" spc="-53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pc="-53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AU" spc="-53"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AU" spc="-53" err="1"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AU" spc="-53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pc="-53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AU" spc="-53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pc="-53" err="1"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AU" spc="-53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pc="-53" err="1"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AU" spc="-53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pc="-53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AU" spc="-53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pc="-53" err="1"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AU" spc="-53"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AU" spc="-53" err="1"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AU" spc="-53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pc="-53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AU" spc="-53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r">
              <a:spcAft>
                <a:spcPts val="1200"/>
              </a:spcAft>
            </a:pPr>
            <a:r>
              <a:rPr lang="en-AU" spc="-53"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AU" spc="-53" err="1"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AU" spc="-53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pc="-53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AU" spc="-53"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22">
            <a:extLst>
              <a:ext uri="{FF2B5EF4-FFF2-40B4-BE49-F238E27FC236}">
                <a16:creationId xmlns:a16="http://schemas.microsoft.com/office/drawing/2014/main" id="{92EB2D36-D6FA-4DF3-A1E4-AA9172967685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2002069" cy="2002069"/>
          </a:xfrm>
          <a:custGeom>
            <a:avLst/>
            <a:gdLst>
              <a:gd name="T0" fmla="*/ 1842 w 1842"/>
              <a:gd name="T1" fmla="*/ 0 h 1842"/>
              <a:gd name="T2" fmla="*/ 0 w 1842"/>
              <a:gd name="T3" fmla="*/ 0 h 1842"/>
              <a:gd name="T4" fmla="*/ 0 w 1842"/>
              <a:gd name="T5" fmla="*/ 1842 h 1842"/>
              <a:gd name="T6" fmla="*/ 1842 w 1842"/>
              <a:gd name="T7" fmla="*/ 0 h 1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2" h="1842">
                <a:moveTo>
                  <a:pt x="1842" y="0"/>
                </a:moveTo>
                <a:lnTo>
                  <a:pt x="0" y="0"/>
                </a:lnTo>
                <a:lnTo>
                  <a:pt x="0" y="1842"/>
                </a:lnTo>
                <a:lnTo>
                  <a:pt x="18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64"/>
            <a:endParaRPr lang="en-AU">
              <a:solidFill>
                <a:srgbClr val="353D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18">
            <a:extLst>
              <a:ext uri="{FF2B5EF4-FFF2-40B4-BE49-F238E27FC236}">
                <a16:creationId xmlns:a16="http://schemas.microsoft.com/office/drawing/2014/main" id="{93E1E320-0636-4A27-82C9-673E1435646F}"/>
              </a:ext>
            </a:extLst>
          </p:cNvPr>
          <p:cNvSpPr>
            <a:spLocks/>
          </p:cNvSpPr>
          <p:nvPr/>
        </p:nvSpPr>
        <p:spPr bwMode="auto">
          <a:xfrm>
            <a:off x="-16830" y="-16830"/>
            <a:ext cx="2338318" cy="2338318"/>
          </a:xfrm>
          <a:custGeom>
            <a:avLst/>
            <a:gdLst>
              <a:gd name="T0" fmla="*/ 1842 w 1842"/>
              <a:gd name="T1" fmla="*/ 0 h 1842"/>
              <a:gd name="T2" fmla="*/ 0 w 1842"/>
              <a:gd name="T3" fmla="*/ 0 h 1842"/>
              <a:gd name="T4" fmla="*/ 0 w 1842"/>
              <a:gd name="T5" fmla="*/ 1842 h 1842"/>
              <a:gd name="T6" fmla="*/ 1842 w 1842"/>
              <a:gd name="T7" fmla="*/ 0 h 1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2" h="1842">
                <a:moveTo>
                  <a:pt x="1842" y="0"/>
                </a:moveTo>
                <a:lnTo>
                  <a:pt x="0" y="0"/>
                </a:lnTo>
                <a:lnTo>
                  <a:pt x="0" y="1842"/>
                </a:lnTo>
                <a:lnTo>
                  <a:pt x="1842" y="0"/>
                </a:lnTo>
                <a:close/>
              </a:path>
            </a:pathLst>
          </a:custGeom>
          <a:blipFill dpi="0" rotWithShape="1"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4">
            <a:extLst>
              <a:ext uri="{FF2B5EF4-FFF2-40B4-BE49-F238E27FC236}">
                <a16:creationId xmlns:a16="http://schemas.microsoft.com/office/drawing/2014/main" id="{63CE2EF0-4D81-4D3B-B6FC-5EF1476B06F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329164" y="5815018"/>
            <a:ext cx="536563" cy="736266"/>
            <a:chOff x="2260" y="-11"/>
            <a:chExt cx="3157" cy="4332"/>
          </a:xfrm>
          <a:solidFill>
            <a:schemeClr val="bg1"/>
          </a:solidFill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77EE18F1-355C-490E-BA1B-8535920EB9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7" y="-11"/>
              <a:ext cx="1230" cy="1252"/>
            </a:xfrm>
            <a:custGeom>
              <a:avLst/>
              <a:gdLst>
                <a:gd name="T0" fmla="*/ 1158 w 1165"/>
                <a:gd name="T1" fmla="*/ 90 h 1187"/>
                <a:gd name="T2" fmla="*/ 965 w 1165"/>
                <a:gd name="T3" fmla="*/ 984 h 1187"/>
                <a:gd name="T4" fmla="*/ 368 w 1165"/>
                <a:gd name="T5" fmla="*/ 1116 h 1187"/>
                <a:gd name="T6" fmla="*/ 197 w 1165"/>
                <a:gd name="T7" fmla="*/ 1006 h 1187"/>
                <a:gd name="T8" fmla="*/ 221 w 1165"/>
                <a:gd name="T9" fmla="*/ 254 h 1187"/>
                <a:gd name="T10" fmla="*/ 1158 w 1165"/>
                <a:gd name="T11" fmla="*/ 12 h 1187"/>
                <a:gd name="T12" fmla="*/ 1158 w 1165"/>
                <a:gd name="T13" fmla="*/ 90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5" h="1187">
                  <a:moveTo>
                    <a:pt x="1158" y="90"/>
                  </a:moveTo>
                  <a:cubicBezTo>
                    <a:pt x="1158" y="597"/>
                    <a:pt x="1165" y="779"/>
                    <a:pt x="965" y="984"/>
                  </a:cubicBezTo>
                  <a:cubicBezTo>
                    <a:pt x="817" y="1136"/>
                    <a:pt x="558" y="1187"/>
                    <a:pt x="368" y="1116"/>
                  </a:cubicBezTo>
                  <a:cubicBezTo>
                    <a:pt x="305" y="1093"/>
                    <a:pt x="246" y="1057"/>
                    <a:pt x="197" y="1006"/>
                  </a:cubicBezTo>
                  <a:cubicBezTo>
                    <a:pt x="0" y="805"/>
                    <a:pt x="23" y="455"/>
                    <a:pt x="221" y="254"/>
                  </a:cubicBezTo>
                  <a:cubicBezTo>
                    <a:pt x="467" y="0"/>
                    <a:pt x="800" y="12"/>
                    <a:pt x="1158" y="12"/>
                  </a:cubicBezTo>
                  <a:lnTo>
                    <a:pt x="1158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4"/>
              <a:endParaRPr lang="en-AU">
                <a:solidFill>
                  <a:srgbClr val="353D3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6">
              <a:extLst>
                <a:ext uri="{FF2B5EF4-FFF2-40B4-BE49-F238E27FC236}">
                  <a16:creationId xmlns:a16="http://schemas.microsoft.com/office/drawing/2014/main" id="{25DA7DDC-08D1-4CC3-AEF3-E1C009C29C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0" y="1432"/>
              <a:ext cx="3157" cy="2889"/>
            </a:xfrm>
            <a:custGeom>
              <a:avLst/>
              <a:gdLst>
                <a:gd name="T0" fmla="*/ 2992 w 2992"/>
                <a:gd name="T1" fmla="*/ 2652 h 2739"/>
                <a:gd name="T2" fmla="*/ 2745 w 2992"/>
                <a:gd name="T3" fmla="*/ 1724 h 2739"/>
                <a:gd name="T4" fmla="*/ 2744 w 2992"/>
                <a:gd name="T5" fmla="*/ 0 h 2739"/>
                <a:gd name="T6" fmla="*/ 1594 w 2992"/>
                <a:gd name="T7" fmla="*/ 0 h 2739"/>
                <a:gd name="T8" fmla="*/ 377 w 2992"/>
                <a:gd name="T9" fmla="*/ 457 h 2739"/>
                <a:gd name="T10" fmla="*/ 2 w 2992"/>
                <a:gd name="T11" fmla="*/ 1366 h 2739"/>
                <a:gd name="T12" fmla="*/ 2 w 2992"/>
                <a:gd name="T13" fmla="*/ 1435 h 2739"/>
                <a:gd name="T14" fmla="*/ 376 w 2992"/>
                <a:gd name="T15" fmla="*/ 2388 h 2739"/>
                <a:gd name="T16" fmla="*/ 1263 w 2992"/>
                <a:gd name="T17" fmla="*/ 2739 h 2739"/>
                <a:gd name="T18" fmla="*/ 1343 w 2992"/>
                <a:gd name="T19" fmla="*/ 2739 h 2739"/>
                <a:gd name="T20" fmla="*/ 2193 w 2992"/>
                <a:gd name="T21" fmla="*/ 2458 h 2739"/>
                <a:gd name="T22" fmla="*/ 2992 w 2992"/>
                <a:gd name="T23" fmla="*/ 2659 h 2739"/>
                <a:gd name="T24" fmla="*/ 2992 w 2992"/>
                <a:gd name="T25" fmla="*/ 2652 h 2739"/>
                <a:gd name="T26" fmla="*/ 1807 w 2992"/>
                <a:gd name="T27" fmla="*/ 1759 h 2739"/>
                <a:gd name="T28" fmla="*/ 1210 w 2992"/>
                <a:gd name="T29" fmla="*/ 1892 h 2739"/>
                <a:gd name="T30" fmla="*/ 1038 w 2992"/>
                <a:gd name="T31" fmla="*/ 1782 h 2739"/>
                <a:gd name="T32" fmla="*/ 1062 w 2992"/>
                <a:gd name="T33" fmla="*/ 1029 h 2739"/>
                <a:gd name="T34" fmla="*/ 2000 w 2992"/>
                <a:gd name="T35" fmla="*/ 788 h 2739"/>
                <a:gd name="T36" fmla="*/ 2000 w 2992"/>
                <a:gd name="T37" fmla="*/ 865 h 2739"/>
                <a:gd name="T38" fmla="*/ 1807 w 2992"/>
                <a:gd name="T39" fmla="*/ 1759 h 2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92" h="2739">
                  <a:moveTo>
                    <a:pt x="2992" y="2652"/>
                  </a:moveTo>
                  <a:cubicBezTo>
                    <a:pt x="2764" y="2381"/>
                    <a:pt x="2745" y="2004"/>
                    <a:pt x="2745" y="1724"/>
                  </a:cubicBezTo>
                  <a:cubicBezTo>
                    <a:pt x="2744" y="0"/>
                    <a:pt x="2744" y="0"/>
                    <a:pt x="2744" y="0"/>
                  </a:cubicBezTo>
                  <a:cubicBezTo>
                    <a:pt x="1594" y="0"/>
                    <a:pt x="1594" y="0"/>
                    <a:pt x="1594" y="0"/>
                  </a:cubicBezTo>
                  <a:cubicBezTo>
                    <a:pt x="1124" y="0"/>
                    <a:pt x="691" y="142"/>
                    <a:pt x="377" y="457"/>
                  </a:cubicBezTo>
                  <a:cubicBezTo>
                    <a:pt x="146" y="691"/>
                    <a:pt x="12" y="1031"/>
                    <a:pt x="2" y="1366"/>
                  </a:cubicBezTo>
                  <a:cubicBezTo>
                    <a:pt x="0" y="1425"/>
                    <a:pt x="2" y="1432"/>
                    <a:pt x="2" y="1435"/>
                  </a:cubicBezTo>
                  <a:cubicBezTo>
                    <a:pt x="5" y="1798"/>
                    <a:pt x="132" y="2141"/>
                    <a:pt x="376" y="2388"/>
                  </a:cubicBezTo>
                  <a:cubicBezTo>
                    <a:pt x="609" y="2623"/>
                    <a:pt x="924" y="2739"/>
                    <a:pt x="1263" y="2739"/>
                  </a:cubicBezTo>
                  <a:cubicBezTo>
                    <a:pt x="1343" y="2739"/>
                    <a:pt x="1343" y="2739"/>
                    <a:pt x="1343" y="2739"/>
                  </a:cubicBezTo>
                  <a:cubicBezTo>
                    <a:pt x="1622" y="2739"/>
                    <a:pt x="1900" y="2663"/>
                    <a:pt x="2193" y="2458"/>
                  </a:cubicBezTo>
                  <a:cubicBezTo>
                    <a:pt x="2406" y="2588"/>
                    <a:pt x="2726" y="2664"/>
                    <a:pt x="2992" y="2659"/>
                  </a:cubicBezTo>
                  <a:lnTo>
                    <a:pt x="2992" y="2652"/>
                  </a:lnTo>
                  <a:close/>
                  <a:moveTo>
                    <a:pt x="1807" y="1759"/>
                  </a:moveTo>
                  <a:cubicBezTo>
                    <a:pt x="1658" y="1911"/>
                    <a:pt x="1399" y="1963"/>
                    <a:pt x="1210" y="1892"/>
                  </a:cubicBezTo>
                  <a:cubicBezTo>
                    <a:pt x="1146" y="1869"/>
                    <a:pt x="1088" y="1833"/>
                    <a:pt x="1038" y="1782"/>
                  </a:cubicBezTo>
                  <a:cubicBezTo>
                    <a:pt x="842" y="1581"/>
                    <a:pt x="865" y="1231"/>
                    <a:pt x="1062" y="1029"/>
                  </a:cubicBezTo>
                  <a:cubicBezTo>
                    <a:pt x="1309" y="776"/>
                    <a:pt x="1641" y="788"/>
                    <a:pt x="2000" y="788"/>
                  </a:cubicBezTo>
                  <a:cubicBezTo>
                    <a:pt x="2000" y="865"/>
                    <a:pt x="2000" y="865"/>
                    <a:pt x="2000" y="865"/>
                  </a:cubicBezTo>
                  <a:cubicBezTo>
                    <a:pt x="2000" y="1373"/>
                    <a:pt x="2006" y="1555"/>
                    <a:pt x="1807" y="17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4"/>
              <a:endParaRPr lang="en-AU">
                <a:solidFill>
                  <a:srgbClr val="353D3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7" name="ClientLogo">
            <a:extLst>
              <a:ext uri="{FF2B5EF4-FFF2-40B4-BE49-F238E27FC236}">
                <a16:creationId xmlns:a16="http://schemas.microsoft.com/office/drawing/2014/main" id="{2196A8D4-4DC5-4019-824C-DDE06CDC351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5586" y="5888503"/>
            <a:ext cx="1778856" cy="6463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Client logo here</a:t>
            </a:r>
            <a:endParaRPr lang="en-GB"/>
          </a:p>
        </p:txBody>
      </p:sp>
      <p:sp>
        <p:nvSpPr>
          <p:cNvPr id="38" name="SubTitle">
            <a:extLst>
              <a:ext uri="{FF2B5EF4-FFF2-40B4-BE49-F238E27FC236}">
                <a16:creationId xmlns:a16="http://schemas.microsoft.com/office/drawing/2014/main" id="{9F56B751-A32D-440A-9FA4-2524CD49E5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5586" y="4001518"/>
            <a:ext cx="4456493" cy="1152524"/>
          </a:xfrm>
          <a:prstGeom prst="rect">
            <a:avLst/>
          </a:prstGeom>
        </p:spPr>
        <p:txBody>
          <a:bodyPr lIns="0" rIns="90000"/>
          <a:lstStyle>
            <a:lvl1pPr algn="l">
              <a:defRPr sz="1800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9" name="Title">
            <a:extLst>
              <a:ext uri="{FF2B5EF4-FFF2-40B4-BE49-F238E27FC236}">
                <a16:creationId xmlns:a16="http://schemas.microsoft.com/office/drawing/2014/main" id="{5876C5E0-CF48-4FAB-99CF-2CB62AE750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5586" y="2247041"/>
            <a:ext cx="6095113" cy="1222412"/>
          </a:xfrm>
          <a:prstGeom prst="rect">
            <a:avLst/>
          </a:prstGeom>
        </p:spPr>
        <p:txBody>
          <a:bodyPr lIns="0" tIns="46800" rIns="90000" bIns="46800" anchor="t" anchorCtr="0"/>
          <a:lstStyle>
            <a:lvl1pPr algn="l">
              <a:defRPr sz="3200" b="1"/>
            </a:lvl1pPr>
          </a:lstStyle>
          <a:p>
            <a:pPr lvl="0"/>
            <a:r>
              <a:rPr lang="en-US"/>
              <a:t>Click to add title</a:t>
            </a:r>
            <a:endParaRPr lang="en-GB"/>
          </a:p>
        </p:txBody>
      </p:sp>
      <p:sp>
        <p:nvSpPr>
          <p:cNvPr id="40" name="SubTitle">
            <a:extLst>
              <a:ext uri="{FF2B5EF4-FFF2-40B4-BE49-F238E27FC236}">
                <a16:creationId xmlns:a16="http://schemas.microsoft.com/office/drawing/2014/main" id="{7E45174D-D8A0-4238-B6CA-249B662076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5586" y="3556995"/>
            <a:ext cx="4456493" cy="332650"/>
          </a:xfrm>
          <a:prstGeom prst="rect">
            <a:avLst/>
          </a:prstGeom>
        </p:spPr>
        <p:txBody>
          <a:bodyPr lIns="0" rIns="90000" anchor="t" anchorCtr="0"/>
          <a:lstStyle>
            <a:lvl1pPr algn="l">
              <a:defRPr sz="1800" b="1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42" name="Freeform 22">
            <a:extLst>
              <a:ext uri="{FF2B5EF4-FFF2-40B4-BE49-F238E27FC236}">
                <a16:creationId xmlns:a16="http://schemas.microsoft.com/office/drawing/2014/main" id="{3E9F005F-40C9-457E-80F6-E71F5BCA27EE}"/>
              </a:ext>
            </a:extLst>
          </p:cNvPr>
          <p:cNvSpPr>
            <a:spLocks/>
          </p:cNvSpPr>
          <p:nvPr/>
        </p:nvSpPr>
        <p:spPr bwMode="auto">
          <a:xfrm rot="10800000">
            <a:off x="9956481" y="4622481"/>
            <a:ext cx="2235519" cy="2235519"/>
          </a:xfrm>
          <a:custGeom>
            <a:avLst/>
            <a:gdLst>
              <a:gd name="T0" fmla="*/ 1842 w 1842"/>
              <a:gd name="T1" fmla="*/ 0 h 1842"/>
              <a:gd name="T2" fmla="*/ 0 w 1842"/>
              <a:gd name="T3" fmla="*/ 0 h 1842"/>
              <a:gd name="T4" fmla="*/ 0 w 1842"/>
              <a:gd name="T5" fmla="*/ 1842 h 1842"/>
              <a:gd name="T6" fmla="*/ 1842 w 1842"/>
              <a:gd name="T7" fmla="*/ 0 h 1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2" h="1842">
                <a:moveTo>
                  <a:pt x="1842" y="0"/>
                </a:moveTo>
                <a:lnTo>
                  <a:pt x="0" y="0"/>
                </a:lnTo>
                <a:lnTo>
                  <a:pt x="0" y="1842"/>
                </a:lnTo>
                <a:lnTo>
                  <a:pt x="1842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</a:schemeClr>
              </a:gs>
              <a:gs pos="45000">
                <a:srgbClr val="008BC5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64"/>
            <a:endParaRPr lang="en-AU">
              <a:solidFill>
                <a:srgbClr val="353D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roup 4">
            <a:extLst>
              <a:ext uri="{FF2B5EF4-FFF2-40B4-BE49-F238E27FC236}">
                <a16:creationId xmlns:a16="http://schemas.microsoft.com/office/drawing/2014/main" id="{BF3A1867-BF15-4C80-9A53-3C43A15A7E8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329164" y="5801124"/>
            <a:ext cx="536563" cy="736266"/>
            <a:chOff x="2260" y="-11"/>
            <a:chExt cx="3157" cy="4332"/>
          </a:xfrm>
          <a:solidFill>
            <a:schemeClr val="bg1"/>
          </a:solidFill>
        </p:grpSpPr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ABEBB191-7F70-4B87-94B5-18A1D89A2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7" y="-11"/>
              <a:ext cx="1230" cy="1252"/>
            </a:xfrm>
            <a:custGeom>
              <a:avLst/>
              <a:gdLst>
                <a:gd name="T0" fmla="*/ 1158 w 1165"/>
                <a:gd name="T1" fmla="*/ 90 h 1187"/>
                <a:gd name="T2" fmla="*/ 965 w 1165"/>
                <a:gd name="T3" fmla="*/ 984 h 1187"/>
                <a:gd name="T4" fmla="*/ 368 w 1165"/>
                <a:gd name="T5" fmla="*/ 1116 h 1187"/>
                <a:gd name="T6" fmla="*/ 197 w 1165"/>
                <a:gd name="T7" fmla="*/ 1006 h 1187"/>
                <a:gd name="T8" fmla="*/ 221 w 1165"/>
                <a:gd name="T9" fmla="*/ 254 h 1187"/>
                <a:gd name="T10" fmla="*/ 1158 w 1165"/>
                <a:gd name="T11" fmla="*/ 12 h 1187"/>
                <a:gd name="T12" fmla="*/ 1158 w 1165"/>
                <a:gd name="T13" fmla="*/ 90 h 1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5" h="1187">
                  <a:moveTo>
                    <a:pt x="1158" y="90"/>
                  </a:moveTo>
                  <a:cubicBezTo>
                    <a:pt x="1158" y="597"/>
                    <a:pt x="1165" y="779"/>
                    <a:pt x="965" y="984"/>
                  </a:cubicBezTo>
                  <a:cubicBezTo>
                    <a:pt x="817" y="1136"/>
                    <a:pt x="558" y="1187"/>
                    <a:pt x="368" y="1116"/>
                  </a:cubicBezTo>
                  <a:cubicBezTo>
                    <a:pt x="305" y="1093"/>
                    <a:pt x="246" y="1057"/>
                    <a:pt x="197" y="1006"/>
                  </a:cubicBezTo>
                  <a:cubicBezTo>
                    <a:pt x="0" y="805"/>
                    <a:pt x="23" y="455"/>
                    <a:pt x="221" y="254"/>
                  </a:cubicBezTo>
                  <a:cubicBezTo>
                    <a:pt x="467" y="0"/>
                    <a:pt x="800" y="12"/>
                    <a:pt x="1158" y="12"/>
                  </a:cubicBezTo>
                  <a:lnTo>
                    <a:pt x="1158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4"/>
              <a:endParaRPr lang="en-AU">
                <a:solidFill>
                  <a:srgbClr val="353D3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6">
              <a:extLst>
                <a:ext uri="{FF2B5EF4-FFF2-40B4-BE49-F238E27FC236}">
                  <a16:creationId xmlns:a16="http://schemas.microsoft.com/office/drawing/2014/main" id="{03FD4759-DD16-4FE7-B4D3-32DD4ACAD7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60" y="1432"/>
              <a:ext cx="3157" cy="2889"/>
            </a:xfrm>
            <a:custGeom>
              <a:avLst/>
              <a:gdLst>
                <a:gd name="T0" fmla="*/ 2992 w 2992"/>
                <a:gd name="T1" fmla="*/ 2652 h 2739"/>
                <a:gd name="T2" fmla="*/ 2745 w 2992"/>
                <a:gd name="T3" fmla="*/ 1724 h 2739"/>
                <a:gd name="T4" fmla="*/ 2744 w 2992"/>
                <a:gd name="T5" fmla="*/ 0 h 2739"/>
                <a:gd name="T6" fmla="*/ 1594 w 2992"/>
                <a:gd name="T7" fmla="*/ 0 h 2739"/>
                <a:gd name="T8" fmla="*/ 377 w 2992"/>
                <a:gd name="T9" fmla="*/ 457 h 2739"/>
                <a:gd name="T10" fmla="*/ 2 w 2992"/>
                <a:gd name="T11" fmla="*/ 1366 h 2739"/>
                <a:gd name="T12" fmla="*/ 2 w 2992"/>
                <a:gd name="T13" fmla="*/ 1435 h 2739"/>
                <a:gd name="T14" fmla="*/ 376 w 2992"/>
                <a:gd name="T15" fmla="*/ 2388 h 2739"/>
                <a:gd name="T16" fmla="*/ 1263 w 2992"/>
                <a:gd name="T17" fmla="*/ 2739 h 2739"/>
                <a:gd name="T18" fmla="*/ 1343 w 2992"/>
                <a:gd name="T19" fmla="*/ 2739 h 2739"/>
                <a:gd name="T20" fmla="*/ 2193 w 2992"/>
                <a:gd name="T21" fmla="*/ 2458 h 2739"/>
                <a:gd name="T22" fmla="*/ 2992 w 2992"/>
                <a:gd name="T23" fmla="*/ 2659 h 2739"/>
                <a:gd name="T24" fmla="*/ 2992 w 2992"/>
                <a:gd name="T25" fmla="*/ 2652 h 2739"/>
                <a:gd name="T26" fmla="*/ 1807 w 2992"/>
                <a:gd name="T27" fmla="*/ 1759 h 2739"/>
                <a:gd name="T28" fmla="*/ 1210 w 2992"/>
                <a:gd name="T29" fmla="*/ 1892 h 2739"/>
                <a:gd name="T30" fmla="*/ 1038 w 2992"/>
                <a:gd name="T31" fmla="*/ 1782 h 2739"/>
                <a:gd name="T32" fmla="*/ 1062 w 2992"/>
                <a:gd name="T33" fmla="*/ 1029 h 2739"/>
                <a:gd name="T34" fmla="*/ 2000 w 2992"/>
                <a:gd name="T35" fmla="*/ 788 h 2739"/>
                <a:gd name="T36" fmla="*/ 2000 w 2992"/>
                <a:gd name="T37" fmla="*/ 865 h 2739"/>
                <a:gd name="T38" fmla="*/ 1807 w 2992"/>
                <a:gd name="T39" fmla="*/ 1759 h 2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92" h="2739">
                  <a:moveTo>
                    <a:pt x="2992" y="2652"/>
                  </a:moveTo>
                  <a:cubicBezTo>
                    <a:pt x="2764" y="2381"/>
                    <a:pt x="2745" y="2004"/>
                    <a:pt x="2745" y="1724"/>
                  </a:cubicBezTo>
                  <a:cubicBezTo>
                    <a:pt x="2744" y="0"/>
                    <a:pt x="2744" y="0"/>
                    <a:pt x="2744" y="0"/>
                  </a:cubicBezTo>
                  <a:cubicBezTo>
                    <a:pt x="1594" y="0"/>
                    <a:pt x="1594" y="0"/>
                    <a:pt x="1594" y="0"/>
                  </a:cubicBezTo>
                  <a:cubicBezTo>
                    <a:pt x="1124" y="0"/>
                    <a:pt x="691" y="142"/>
                    <a:pt x="377" y="457"/>
                  </a:cubicBezTo>
                  <a:cubicBezTo>
                    <a:pt x="146" y="691"/>
                    <a:pt x="12" y="1031"/>
                    <a:pt x="2" y="1366"/>
                  </a:cubicBezTo>
                  <a:cubicBezTo>
                    <a:pt x="0" y="1425"/>
                    <a:pt x="2" y="1432"/>
                    <a:pt x="2" y="1435"/>
                  </a:cubicBezTo>
                  <a:cubicBezTo>
                    <a:pt x="5" y="1798"/>
                    <a:pt x="132" y="2141"/>
                    <a:pt x="376" y="2388"/>
                  </a:cubicBezTo>
                  <a:cubicBezTo>
                    <a:pt x="609" y="2623"/>
                    <a:pt x="924" y="2739"/>
                    <a:pt x="1263" y="2739"/>
                  </a:cubicBezTo>
                  <a:cubicBezTo>
                    <a:pt x="1343" y="2739"/>
                    <a:pt x="1343" y="2739"/>
                    <a:pt x="1343" y="2739"/>
                  </a:cubicBezTo>
                  <a:cubicBezTo>
                    <a:pt x="1622" y="2739"/>
                    <a:pt x="1900" y="2663"/>
                    <a:pt x="2193" y="2458"/>
                  </a:cubicBezTo>
                  <a:cubicBezTo>
                    <a:pt x="2406" y="2588"/>
                    <a:pt x="2726" y="2664"/>
                    <a:pt x="2992" y="2659"/>
                  </a:cubicBezTo>
                  <a:lnTo>
                    <a:pt x="2992" y="2652"/>
                  </a:lnTo>
                  <a:close/>
                  <a:moveTo>
                    <a:pt x="1807" y="1759"/>
                  </a:moveTo>
                  <a:cubicBezTo>
                    <a:pt x="1658" y="1911"/>
                    <a:pt x="1399" y="1963"/>
                    <a:pt x="1210" y="1892"/>
                  </a:cubicBezTo>
                  <a:cubicBezTo>
                    <a:pt x="1146" y="1869"/>
                    <a:pt x="1088" y="1833"/>
                    <a:pt x="1038" y="1782"/>
                  </a:cubicBezTo>
                  <a:cubicBezTo>
                    <a:pt x="842" y="1581"/>
                    <a:pt x="865" y="1231"/>
                    <a:pt x="1062" y="1029"/>
                  </a:cubicBezTo>
                  <a:cubicBezTo>
                    <a:pt x="1309" y="776"/>
                    <a:pt x="1641" y="788"/>
                    <a:pt x="2000" y="788"/>
                  </a:cubicBezTo>
                  <a:cubicBezTo>
                    <a:pt x="2000" y="865"/>
                    <a:pt x="2000" y="865"/>
                    <a:pt x="2000" y="865"/>
                  </a:cubicBezTo>
                  <a:cubicBezTo>
                    <a:pt x="2000" y="1373"/>
                    <a:pt x="2006" y="1555"/>
                    <a:pt x="1807" y="175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64"/>
              <a:endParaRPr lang="en-AU">
                <a:solidFill>
                  <a:srgbClr val="353D3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EA60F2C-DBD7-42F5-801C-79B9AD8BD418}"/>
              </a:ext>
            </a:extLst>
          </p:cNvPr>
          <p:cNvSpPr txBox="1">
            <a:spLocks/>
          </p:cNvSpPr>
          <p:nvPr/>
        </p:nvSpPr>
        <p:spPr>
          <a:xfrm>
            <a:off x="635586" y="1814157"/>
            <a:ext cx="6230958" cy="426913"/>
          </a:xfrm>
          <a:prstGeom prst="rect">
            <a:avLst/>
          </a:prstGeom>
        </p:spPr>
        <p:txBody>
          <a:bodyPr vert="horz" wrap="square" lIns="0" tIns="46800" rIns="90000" bIns="4680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accent1"/>
                </a:solidFill>
                <a:latin typeface="Darkwoman" pitchFamily="50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&amp; Analytics</a:t>
            </a:r>
            <a:endParaRPr lang="en-US" sz="32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9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F0C-F766-4AD8-A55B-67091CFF04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9879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21F5-3945-435C-B354-D33808CEA7FE}" type="datetimeFigureOut">
              <a:rPr lang="en-AU" smtClean="0"/>
              <a:t>19/07/2023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F0C-F766-4AD8-A55B-67091CFF04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61774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2">
            <a:extLst>
              <a:ext uri="{FF2B5EF4-FFF2-40B4-BE49-F238E27FC236}">
                <a16:creationId xmlns:a16="http://schemas.microsoft.com/office/drawing/2014/main" id="{6DEC713A-5C8B-4797-801F-B8C80940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20713"/>
            <a:ext cx="10943698" cy="722312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010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2">
            <a:extLst>
              <a:ext uri="{FF2B5EF4-FFF2-40B4-BE49-F238E27FC236}">
                <a16:creationId xmlns:a16="http://schemas.microsoft.com/office/drawing/2014/main" id="{7CC6E0E5-A092-4AB7-896C-C98124699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20713"/>
            <a:ext cx="10943698" cy="722312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FECDC-A94D-466B-8727-BBFF256FFD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3888" y="1484312"/>
            <a:ext cx="5319712" cy="47894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here to add text – Please use indent for adding bullets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4469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90ACA-2327-4176-81C9-EF4486FC3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B9E8D56-7325-4CA9-85F5-C59AA5DF8D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68388" y="1520825"/>
            <a:ext cx="2989263" cy="172878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bIns="90000"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i="1">
                <a:solidFill>
                  <a:schemeClr val="bg1"/>
                </a:solidFill>
              </a:defRPr>
            </a:lvl1pPr>
          </a:lstStyle>
          <a:p>
            <a:r>
              <a:rPr lang="en-US"/>
              <a:t>To place an image, click the picture icon or</a:t>
            </a:r>
            <a:br>
              <a:rPr lang="en-US"/>
            </a:br>
            <a:r>
              <a:rPr lang="en-US"/>
              <a:t>drag and drop an image. Do not paste an image here.</a:t>
            </a:r>
            <a:endParaRPr lang="en-GB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7DC3748A-F600-4CCB-9806-B6F82A5D1F4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08512" y="1520825"/>
            <a:ext cx="2989263" cy="172878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bIns="90000"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i="1">
                <a:solidFill>
                  <a:schemeClr val="bg1"/>
                </a:solidFill>
              </a:defRPr>
            </a:lvl1pPr>
          </a:lstStyle>
          <a:p>
            <a:r>
              <a:rPr lang="en-US"/>
              <a:t>To place an image, click the picture icon or</a:t>
            </a:r>
            <a:br>
              <a:rPr lang="en-US"/>
            </a:br>
            <a:r>
              <a:rPr lang="en-US"/>
              <a:t>drag and drop an image. Do not paste an image here.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FAF9A475-52F9-4020-A63D-552F34DB67E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48638" y="1520825"/>
            <a:ext cx="2987675" cy="172878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bIns="90000"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i="1">
                <a:solidFill>
                  <a:schemeClr val="bg1"/>
                </a:solidFill>
              </a:defRPr>
            </a:lvl1pPr>
          </a:lstStyle>
          <a:p>
            <a:r>
              <a:rPr lang="en-US"/>
              <a:t>To place an image, click the picture icon or</a:t>
            </a:r>
            <a:br>
              <a:rPr lang="en-US"/>
            </a:br>
            <a:r>
              <a:rPr lang="en-US"/>
              <a:t>drag and drop an image. Do not paste an image here.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210D6B8-C40F-4CE9-841B-ABDE7EABC0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8388" y="3322637"/>
            <a:ext cx="2989263" cy="285751"/>
          </a:xfrm>
          <a:prstGeom prst="rect">
            <a:avLst/>
          </a:prstGeom>
        </p:spPr>
        <p:txBody>
          <a:bodyPr lIns="0" bIns="0" anchor="t" anchorCtr="0">
            <a:no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  <a:lvl2pPr>
              <a:defRPr sz="1400" b="1">
                <a:solidFill>
                  <a:schemeClr val="accent1"/>
                </a:solidFill>
              </a:defRPr>
            </a:lvl2pPr>
            <a:lvl3pPr>
              <a:defRPr sz="1400" b="1">
                <a:solidFill>
                  <a:schemeClr val="accent1"/>
                </a:solidFill>
              </a:defRPr>
            </a:lvl3pPr>
            <a:lvl4pPr>
              <a:defRPr sz="1400" b="1">
                <a:solidFill>
                  <a:schemeClr val="accent1"/>
                </a:solidFill>
              </a:defRPr>
            </a:lvl4pPr>
            <a:lvl5pPr>
              <a:defRPr sz="14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here to add title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3C1953F-C117-4362-9AA1-436EFD7337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08512" y="3322637"/>
            <a:ext cx="2989263" cy="285751"/>
          </a:xfrm>
          <a:prstGeom prst="rect">
            <a:avLst/>
          </a:prstGeom>
        </p:spPr>
        <p:txBody>
          <a:bodyPr lIns="0" bIns="0" anchor="t" anchorCtr="0">
            <a:no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  <a:lvl2pPr>
              <a:defRPr sz="1400" b="1">
                <a:solidFill>
                  <a:schemeClr val="accent1"/>
                </a:solidFill>
              </a:defRPr>
            </a:lvl2pPr>
            <a:lvl3pPr>
              <a:defRPr sz="1400" b="1">
                <a:solidFill>
                  <a:schemeClr val="accent1"/>
                </a:solidFill>
              </a:defRPr>
            </a:lvl3pPr>
            <a:lvl4pPr>
              <a:defRPr sz="1400" b="1">
                <a:solidFill>
                  <a:schemeClr val="accent1"/>
                </a:solidFill>
              </a:defRPr>
            </a:lvl4pPr>
            <a:lvl5pPr>
              <a:defRPr sz="14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here to add title</a:t>
            </a:r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CDE0782-79E2-4E35-B867-A150E8B76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48638" y="3322636"/>
            <a:ext cx="2989263" cy="285751"/>
          </a:xfrm>
          <a:prstGeom prst="rect">
            <a:avLst/>
          </a:prstGeom>
        </p:spPr>
        <p:txBody>
          <a:bodyPr lIns="0" bIns="0" anchor="t" anchorCtr="0">
            <a:no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  <a:lvl2pPr>
              <a:defRPr sz="1400" b="1">
                <a:solidFill>
                  <a:schemeClr val="accent1"/>
                </a:solidFill>
              </a:defRPr>
            </a:lvl2pPr>
            <a:lvl3pPr>
              <a:defRPr sz="1400" b="1">
                <a:solidFill>
                  <a:schemeClr val="accent1"/>
                </a:solidFill>
              </a:defRPr>
            </a:lvl3pPr>
            <a:lvl4pPr>
              <a:defRPr sz="1400" b="1">
                <a:solidFill>
                  <a:schemeClr val="accent1"/>
                </a:solidFill>
              </a:defRPr>
            </a:lvl4pPr>
            <a:lvl5pPr>
              <a:defRPr sz="14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here to add title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DD061EC-83DF-46B2-B160-BEF04D2CD8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8389" y="3681413"/>
            <a:ext cx="2989262" cy="2592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here to add text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53AD75DB-5C86-40A2-B738-95B7BA7D30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08513" y="3681413"/>
            <a:ext cx="2989262" cy="2592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here to add text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DBAF382B-B793-45EB-85F9-5BA6C5F6AD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48638" y="3681411"/>
            <a:ext cx="2989262" cy="25923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17524451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2">
            <a:extLst>
              <a:ext uri="{FF2B5EF4-FFF2-40B4-BE49-F238E27FC236}">
                <a16:creationId xmlns:a16="http://schemas.microsoft.com/office/drawing/2014/main" id="{7CC6E0E5-A092-4AB7-896C-C98124699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20713"/>
            <a:ext cx="10943698" cy="722312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4C01DFC-A787-4082-BDDC-BFDD9FD1AC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40463" y="3429000"/>
            <a:ext cx="5327123" cy="28495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bIns="9000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/>
              <a:t>To place an image, click the picture icon or</a:t>
            </a:r>
            <a:br>
              <a:rPr lang="en-US"/>
            </a:br>
            <a:r>
              <a:rPr lang="en-US"/>
              <a:t>drag and drop an image. Do not paste an image here.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444F3-52E6-4F2E-9C36-149F2F6E2D2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3888" y="1484313"/>
            <a:ext cx="5327650" cy="47894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here to add text – Please use indent for adding bullets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8DD348C-E604-4A2B-8131-04E9B329039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40463" y="1484313"/>
            <a:ext cx="5327650" cy="17922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here to add text – Please use indent for adding bullets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6728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2">
            <a:extLst>
              <a:ext uri="{FF2B5EF4-FFF2-40B4-BE49-F238E27FC236}">
                <a16:creationId xmlns:a16="http://schemas.microsoft.com/office/drawing/2014/main" id="{7CC6E0E5-A092-4AB7-896C-C98124699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20713"/>
            <a:ext cx="10943698" cy="722312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416BD114-1566-4682-8627-49CD8DBFF4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498619" y="1484310"/>
            <a:ext cx="3924301" cy="231243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bIns="90000"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i="1">
                <a:solidFill>
                  <a:schemeClr val="bg1"/>
                </a:solidFill>
              </a:defRPr>
            </a:lvl1pPr>
          </a:lstStyle>
          <a:p>
            <a:r>
              <a:rPr lang="en-US"/>
              <a:t>To place an image, click the picture icon or</a:t>
            </a:r>
            <a:br>
              <a:rPr lang="en-US"/>
            </a:br>
            <a:r>
              <a:rPr lang="en-US"/>
              <a:t>drag and drop an image. Do not paste an image here.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270BB75A-CBA2-470E-B059-BA4E65EF60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98618" y="3961363"/>
            <a:ext cx="3924301" cy="231243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bIns="90000"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i="1">
                <a:solidFill>
                  <a:schemeClr val="bg1"/>
                </a:solidFill>
              </a:defRPr>
            </a:lvl1pPr>
          </a:lstStyle>
          <a:p>
            <a:r>
              <a:rPr lang="en-US"/>
              <a:t>To place an image, click the picture icon or</a:t>
            </a:r>
            <a:br>
              <a:rPr lang="en-US"/>
            </a:br>
            <a:r>
              <a:rPr lang="en-US"/>
              <a:t>drag and drop an image. Do not paste an image here.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BFC1E3-9E75-4BE1-84CA-AA07CD489FC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3887" y="1484313"/>
            <a:ext cx="6588125" cy="47894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here to add text – Please use indent for adding bullets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0664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26">
            <a:extLst>
              <a:ext uri="{FF2B5EF4-FFF2-40B4-BE49-F238E27FC236}">
                <a16:creationId xmlns:a16="http://schemas.microsoft.com/office/drawing/2014/main" id="{AB2C60F6-0CBC-4891-A082-3EDAA50A5156}"/>
              </a:ext>
            </a:extLst>
          </p:cNvPr>
          <p:cNvSpPr>
            <a:spLocks/>
          </p:cNvSpPr>
          <p:nvPr/>
        </p:nvSpPr>
        <p:spPr bwMode="auto">
          <a:xfrm>
            <a:off x="6012492" y="13855"/>
            <a:ext cx="2800968" cy="2204864"/>
          </a:xfrm>
          <a:custGeom>
            <a:avLst/>
            <a:gdLst>
              <a:gd name="T0" fmla="*/ 1842 w 2340"/>
              <a:gd name="T1" fmla="*/ 0 h 1842"/>
              <a:gd name="T2" fmla="*/ 0 w 2340"/>
              <a:gd name="T3" fmla="*/ 1842 h 1842"/>
              <a:gd name="T4" fmla="*/ 498 w 2340"/>
              <a:gd name="T5" fmla="*/ 1842 h 1842"/>
              <a:gd name="T6" fmla="*/ 2340 w 2340"/>
              <a:gd name="T7" fmla="*/ 0 h 1842"/>
              <a:gd name="T8" fmla="*/ 1842 w 2340"/>
              <a:gd name="T9" fmla="*/ 0 h 1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40" h="1842">
                <a:moveTo>
                  <a:pt x="1842" y="0"/>
                </a:moveTo>
                <a:lnTo>
                  <a:pt x="0" y="1842"/>
                </a:lnTo>
                <a:lnTo>
                  <a:pt x="498" y="1842"/>
                </a:lnTo>
                <a:lnTo>
                  <a:pt x="2340" y="0"/>
                </a:lnTo>
                <a:lnTo>
                  <a:pt x="1842" y="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64">
              <a:defRPr/>
            </a:pPr>
            <a:endParaRPr lang="en-AU">
              <a:solidFill>
                <a:srgbClr val="353D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075DCCAB-F149-411D-9197-AB79CBDFAD14}"/>
              </a:ext>
            </a:extLst>
          </p:cNvPr>
          <p:cNvSpPr>
            <a:spLocks/>
          </p:cNvSpPr>
          <p:nvPr/>
        </p:nvSpPr>
        <p:spPr bwMode="auto">
          <a:xfrm rot="10800000">
            <a:off x="11082132" y="5762026"/>
            <a:ext cx="1109868" cy="1109868"/>
          </a:xfrm>
          <a:custGeom>
            <a:avLst/>
            <a:gdLst>
              <a:gd name="T0" fmla="*/ 1842 w 1842"/>
              <a:gd name="T1" fmla="*/ 0 h 1842"/>
              <a:gd name="T2" fmla="*/ 0 w 1842"/>
              <a:gd name="T3" fmla="*/ 0 h 1842"/>
              <a:gd name="T4" fmla="*/ 0 w 1842"/>
              <a:gd name="T5" fmla="*/ 1842 h 1842"/>
              <a:gd name="T6" fmla="*/ 1842 w 1842"/>
              <a:gd name="T7" fmla="*/ 0 h 1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2" h="1842">
                <a:moveTo>
                  <a:pt x="1842" y="0"/>
                </a:moveTo>
                <a:lnTo>
                  <a:pt x="0" y="0"/>
                </a:lnTo>
                <a:lnTo>
                  <a:pt x="0" y="1842"/>
                </a:lnTo>
                <a:lnTo>
                  <a:pt x="1842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</a:schemeClr>
              </a:gs>
              <a:gs pos="45000">
                <a:srgbClr val="008BC5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64"/>
            <a:endParaRPr lang="en-AU">
              <a:solidFill>
                <a:srgbClr val="353D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C2A1DDF-7817-4B1C-B100-02245C90C9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365" y="6291377"/>
            <a:ext cx="260911" cy="357565"/>
          </a:xfrm>
          <a:prstGeom prst="rect">
            <a:avLst/>
          </a:prstGeom>
        </p:spPr>
      </p:pic>
      <p:sp>
        <p:nvSpPr>
          <p:cNvPr id="22" name="Right Triangle 8">
            <a:extLst>
              <a:ext uri="{FF2B5EF4-FFF2-40B4-BE49-F238E27FC236}">
                <a16:creationId xmlns:a16="http://schemas.microsoft.com/office/drawing/2014/main" id="{410E9137-0ECA-4B62-996D-AB2596DBFB76}"/>
              </a:ext>
            </a:extLst>
          </p:cNvPr>
          <p:cNvSpPr/>
          <p:nvPr/>
        </p:nvSpPr>
        <p:spPr>
          <a:xfrm rot="5400000">
            <a:off x="1" y="1"/>
            <a:ext cx="1780373" cy="178037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64">
              <a:defRPr/>
            </a:pPr>
            <a:endParaRPr lang="en-AU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80">
            <a:extLst>
              <a:ext uri="{FF2B5EF4-FFF2-40B4-BE49-F238E27FC236}">
                <a16:creationId xmlns:a16="http://schemas.microsoft.com/office/drawing/2014/main" id="{F410F2F3-4263-405B-9ECD-2B57518153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60821" y="1724454"/>
            <a:ext cx="4207292" cy="740219"/>
          </a:xfrm>
          <a:prstGeom prst="rect">
            <a:avLst/>
          </a:prstGeom>
        </p:spPr>
        <p:txBody>
          <a:bodyPr lIns="0" tIns="90000" rIns="90000" bIns="46800">
            <a:noAutofit/>
          </a:bodyPr>
          <a:lstStyle>
            <a:lvl1pPr marL="0" indent="0">
              <a:buNone/>
              <a:defRPr sz="2200" b="1" baseline="0"/>
            </a:lvl1pPr>
          </a:lstStyle>
          <a:p>
            <a:pPr lvl="0"/>
            <a:r>
              <a:rPr lang="en-US" sz="2400" b="1"/>
              <a:t>Click to add text</a:t>
            </a:r>
            <a:endParaRPr lang="en-GB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FCB864D3-B86D-45FB-ABD5-68D8C19BB14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7356475" y="2600325"/>
            <a:ext cx="4206875" cy="367347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here to add text – Please use indent for adding bullets</a:t>
            </a:r>
            <a:endParaRPr lang="en-GB"/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7DCA73F8-431F-4F28-A834-DE49BED3BA9D}"/>
              </a:ext>
            </a:extLst>
          </p:cNvPr>
          <p:cNvSpPr>
            <a:spLocks/>
          </p:cNvSpPr>
          <p:nvPr/>
        </p:nvSpPr>
        <p:spPr bwMode="auto">
          <a:xfrm>
            <a:off x="6608518" y="-4278"/>
            <a:ext cx="2261030" cy="2222997"/>
          </a:xfrm>
          <a:custGeom>
            <a:avLst/>
            <a:gdLst>
              <a:gd name="T0" fmla="*/ 2328 w 2362"/>
              <a:gd name="T1" fmla="*/ 0 h 2328"/>
              <a:gd name="T2" fmla="*/ 0 w 2362"/>
              <a:gd name="T3" fmla="*/ 2328 h 2328"/>
              <a:gd name="T4" fmla="*/ 32 w 2362"/>
              <a:gd name="T5" fmla="*/ 2328 h 2328"/>
              <a:gd name="T6" fmla="*/ 2362 w 2362"/>
              <a:gd name="T7" fmla="*/ 0 h 2328"/>
              <a:gd name="T8" fmla="*/ 2328 w 2362"/>
              <a:gd name="T9" fmla="*/ 0 h 2328"/>
              <a:gd name="connsiteX0" fmla="*/ 9721 w 9865"/>
              <a:gd name="connsiteY0" fmla="*/ 0 h 10000"/>
              <a:gd name="connsiteX1" fmla="*/ 241 w 9865"/>
              <a:gd name="connsiteY1" fmla="*/ 9619 h 10000"/>
              <a:gd name="connsiteX2" fmla="*/ 0 w 9865"/>
              <a:gd name="connsiteY2" fmla="*/ 10000 h 10000"/>
              <a:gd name="connsiteX3" fmla="*/ 9865 w 9865"/>
              <a:gd name="connsiteY3" fmla="*/ 0 h 10000"/>
              <a:gd name="connsiteX4" fmla="*/ 9721 w 9865"/>
              <a:gd name="connsiteY4" fmla="*/ 0 h 10000"/>
              <a:gd name="connsiteX0" fmla="*/ 9628 w 9774"/>
              <a:gd name="connsiteY0" fmla="*/ 0 h 9774"/>
              <a:gd name="connsiteX1" fmla="*/ 18 w 9774"/>
              <a:gd name="connsiteY1" fmla="*/ 9619 h 9774"/>
              <a:gd name="connsiteX2" fmla="*/ 0 w 9774"/>
              <a:gd name="connsiteY2" fmla="*/ 9774 h 9774"/>
              <a:gd name="connsiteX3" fmla="*/ 9774 w 9774"/>
              <a:gd name="connsiteY3" fmla="*/ 0 h 9774"/>
              <a:gd name="connsiteX4" fmla="*/ 9628 w 9774"/>
              <a:gd name="connsiteY4" fmla="*/ 0 h 9774"/>
              <a:gd name="connsiteX0" fmla="*/ 9870 w 10019"/>
              <a:gd name="connsiteY0" fmla="*/ 0 h 10000"/>
              <a:gd name="connsiteX1" fmla="*/ 0 w 10019"/>
              <a:gd name="connsiteY1" fmla="*/ 9878 h 10000"/>
              <a:gd name="connsiteX2" fmla="*/ 19 w 10019"/>
              <a:gd name="connsiteY2" fmla="*/ 10000 h 10000"/>
              <a:gd name="connsiteX3" fmla="*/ 10019 w 10019"/>
              <a:gd name="connsiteY3" fmla="*/ 0 h 10000"/>
              <a:gd name="connsiteX4" fmla="*/ 9870 w 10019"/>
              <a:gd name="connsiteY4" fmla="*/ 0 h 10000"/>
              <a:gd name="connsiteX0" fmla="*/ 4818 w 10019"/>
              <a:gd name="connsiteY0" fmla="*/ 5057 h 10000"/>
              <a:gd name="connsiteX1" fmla="*/ 0 w 10019"/>
              <a:gd name="connsiteY1" fmla="*/ 9878 h 10000"/>
              <a:gd name="connsiteX2" fmla="*/ 19 w 10019"/>
              <a:gd name="connsiteY2" fmla="*/ 10000 h 10000"/>
              <a:gd name="connsiteX3" fmla="*/ 10019 w 10019"/>
              <a:gd name="connsiteY3" fmla="*/ 0 h 10000"/>
              <a:gd name="connsiteX4" fmla="*/ 4818 w 10019"/>
              <a:gd name="connsiteY4" fmla="*/ 5057 h 10000"/>
              <a:gd name="connsiteX0" fmla="*/ 4818 w 4967"/>
              <a:gd name="connsiteY0" fmla="*/ 12 h 4955"/>
              <a:gd name="connsiteX1" fmla="*/ 0 w 4967"/>
              <a:gd name="connsiteY1" fmla="*/ 4833 h 4955"/>
              <a:gd name="connsiteX2" fmla="*/ 19 w 4967"/>
              <a:gd name="connsiteY2" fmla="*/ 4955 h 4955"/>
              <a:gd name="connsiteX3" fmla="*/ 4967 w 4967"/>
              <a:gd name="connsiteY3" fmla="*/ 0 h 4955"/>
              <a:gd name="connsiteX4" fmla="*/ 4818 w 4967"/>
              <a:gd name="connsiteY4" fmla="*/ 12 h 4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7" h="4955">
                <a:moveTo>
                  <a:pt x="4818" y="12"/>
                </a:moveTo>
                <a:lnTo>
                  <a:pt x="0" y="4833"/>
                </a:lnTo>
                <a:cubicBezTo>
                  <a:pt x="-6" y="4887"/>
                  <a:pt x="25" y="4902"/>
                  <a:pt x="19" y="4955"/>
                </a:cubicBezTo>
                <a:lnTo>
                  <a:pt x="4967" y="0"/>
                </a:lnTo>
                <a:lnTo>
                  <a:pt x="4818" y="12"/>
                </a:lnTo>
                <a:close/>
              </a:path>
            </a:pathLst>
          </a:custGeom>
          <a:solidFill>
            <a:srgbClr val="009FD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64">
              <a:defRPr/>
            </a:pPr>
            <a:endParaRPr lang="en-AU">
              <a:solidFill>
                <a:srgbClr val="353D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Freeform 5">
            <a:extLst>
              <a:ext uri="{FF2B5EF4-FFF2-40B4-BE49-F238E27FC236}">
                <a16:creationId xmlns:a16="http://schemas.microsoft.com/office/drawing/2014/main" id="{E5AADCC8-C9DB-4229-A37F-7824C2FD2200}"/>
              </a:ext>
            </a:extLst>
          </p:cNvPr>
          <p:cNvSpPr>
            <a:spLocks/>
          </p:cNvSpPr>
          <p:nvPr/>
        </p:nvSpPr>
        <p:spPr bwMode="auto">
          <a:xfrm>
            <a:off x="6491597" y="1595035"/>
            <a:ext cx="727213" cy="740220"/>
          </a:xfrm>
          <a:custGeom>
            <a:avLst/>
            <a:gdLst>
              <a:gd name="T0" fmla="*/ 1158 w 1165"/>
              <a:gd name="T1" fmla="*/ 90 h 1187"/>
              <a:gd name="T2" fmla="*/ 965 w 1165"/>
              <a:gd name="T3" fmla="*/ 984 h 1187"/>
              <a:gd name="T4" fmla="*/ 368 w 1165"/>
              <a:gd name="T5" fmla="*/ 1116 h 1187"/>
              <a:gd name="T6" fmla="*/ 197 w 1165"/>
              <a:gd name="T7" fmla="*/ 1006 h 1187"/>
              <a:gd name="T8" fmla="*/ 221 w 1165"/>
              <a:gd name="T9" fmla="*/ 254 h 1187"/>
              <a:gd name="T10" fmla="*/ 1158 w 1165"/>
              <a:gd name="T11" fmla="*/ 12 h 1187"/>
              <a:gd name="T12" fmla="*/ 1158 w 1165"/>
              <a:gd name="T13" fmla="*/ 90 h 1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65" h="1187">
                <a:moveTo>
                  <a:pt x="1158" y="90"/>
                </a:moveTo>
                <a:cubicBezTo>
                  <a:pt x="1158" y="597"/>
                  <a:pt x="1165" y="779"/>
                  <a:pt x="965" y="984"/>
                </a:cubicBezTo>
                <a:cubicBezTo>
                  <a:pt x="817" y="1136"/>
                  <a:pt x="558" y="1187"/>
                  <a:pt x="368" y="1116"/>
                </a:cubicBezTo>
                <a:cubicBezTo>
                  <a:pt x="305" y="1093"/>
                  <a:pt x="246" y="1057"/>
                  <a:pt x="197" y="1006"/>
                </a:cubicBezTo>
                <a:cubicBezTo>
                  <a:pt x="0" y="805"/>
                  <a:pt x="23" y="455"/>
                  <a:pt x="221" y="254"/>
                </a:cubicBezTo>
                <a:cubicBezTo>
                  <a:pt x="467" y="0"/>
                  <a:pt x="800" y="12"/>
                  <a:pt x="1158" y="12"/>
                </a:cubicBezTo>
                <a:lnTo>
                  <a:pt x="1158" y="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72000" tIns="36000" rIns="0" bIns="0" numCol="1" anchor="ctr" anchorCtr="0" compatLnSpc="1">
            <a:prstTxWarp prst="textNoShape">
              <a:avLst/>
            </a:prstTxWarp>
          </a:bodyPr>
          <a:lstStyle/>
          <a:p>
            <a:pPr algn="ctr" defTabSz="914364">
              <a:defRPr/>
            </a:pPr>
            <a:endParaRPr lang="en-AU" sz="48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A9EDDBEF-716F-42BA-BDD7-41845B7E90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9701" y="-7915"/>
            <a:ext cx="8799100" cy="6880935"/>
          </a:xfrm>
          <a:custGeom>
            <a:avLst/>
            <a:gdLst>
              <a:gd name="connsiteX0" fmla="*/ 8799098 w 8799100"/>
              <a:gd name="connsiteY0" fmla="*/ 894950 h 6876657"/>
              <a:gd name="connsiteX1" fmla="*/ 8799100 w 8799100"/>
              <a:gd name="connsiteY1" fmla="*/ 894950 h 6876657"/>
              <a:gd name="connsiteX2" fmla="*/ 8799100 w 8799100"/>
              <a:gd name="connsiteY2" fmla="*/ 4536934 h 6876657"/>
              <a:gd name="connsiteX3" fmla="*/ 8799098 w 8799100"/>
              <a:gd name="connsiteY3" fmla="*/ 4536934 h 6876657"/>
              <a:gd name="connsiteX4" fmla="*/ 3343418 w 8799100"/>
              <a:gd name="connsiteY4" fmla="*/ 0 h 6876657"/>
              <a:gd name="connsiteX5" fmla="*/ 8247165 w 8799100"/>
              <a:gd name="connsiteY5" fmla="*/ 0 h 6876657"/>
              <a:gd name="connsiteX6" fmla="*/ 6523685 w 8799100"/>
              <a:gd name="connsiteY6" fmla="*/ 1723479 h 6876657"/>
              <a:gd name="connsiteX7" fmla="*/ 6035972 w 8799100"/>
              <a:gd name="connsiteY7" fmla="*/ 2211192 h 6876657"/>
              <a:gd name="connsiteX8" fmla="*/ 6620425 w 8799100"/>
              <a:gd name="connsiteY8" fmla="*/ 2211192 h 6876657"/>
              <a:gd name="connsiteX9" fmla="*/ 6608067 w 8799100"/>
              <a:gd name="connsiteY9" fmla="*/ 2223707 h 6876657"/>
              <a:gd name="connsiteX10" fmla="*/ 6586254 w 8799100"/>
              <a:gd name="connsiteY10" fmla="*/ 6862764 h 6876657"/>
              <a:gd name="connsiteX11" fmla="*/ 6598893 w 8799100"/>
              <a:gd name="connsiteY11" fmla="*/ 6862764 h 6876657"/>
              <a:gd name="connsiteX12" fmla="*/ 6598893 w 8799100"/>
              <a:gd name="connsiteY12" fmla="*/ 6876657 h 6876657"/>
              <a:gd name="connsiteX13" fmla="*/ 0 w 8799100"/>
              <a:gd name="connsiteY13" fmla="*/ 6876657 h 6876657"/>
              <a:gd name="connsiteX14" fmla="*/ 0 w 8799100"/>
              <a:gd name="connsiteY14" fmla="*/ 1785035 h 6876657"/>
              <a:gd name="connsiteX15" fmla="*/ 464589 w 8799100"/>
              <a:gd name="connsiteY15" fmla="*/ 1320473 h 6876657"/>
              <a:gd name="connsiteX16" fmla="*/ 2024622 w 8799100"/>
              <a:gd name="connsiteY16" fmla="*/ 1320473 h 6876657"/>
              <a:gd name="connsiteX17" fmla="*/ 2043648 w 8799100"/>
              <a:gd name="connsiteY17" fmla="*/ 1301423 h 6876657"/>
              <a:gd name="connsiteX18" fmla="*/ 2043672 w 8799100"/>
              <a:gd name="connsiteY18" fmla="*/ 1301423 h 6876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8799100" h="6876657">
                <a:moveTo>
                  <a:pt x="8799098" y="894950"/>
                </a:moveTo>
                <a:lnTo>
                  <a:pt x="8799100" y="894950"/>
                </a:lnTo>
                <a:lnTo>
                  <a:pt x="8799100" y="4536934"/>
                </a:lnTo>
                <a:lnTo>
                  <a:pt x="8799098" y="4536934"/>
                </a:lnTo>
                <a:close/>
                <a:moveTo>
                  <a:pt x="3343418" y="0"/>
                </a:moveTo>
                <a:lnTo>
                  <a:pt x="8247165" y="0"/>
                </a:lnTo>
                <a:lnTo>
                  <a:pt x="6523685" y="1723479"/>
                </a:lnTo>
                <a:lnTo>
                  <a:pt x="6035972" y="2211192"/>
                </a:lnTo>
                <a:lnTo>
                  <a:pt x="6620425" y="2211192"/>
                </a:lnTo>
                <a:lnTo>
                  <a:pt x="6608067" y="2223707"/>
                </a:lnTo>
                <a:lnTo>
                  <a:pt x="6586254" y="6862764"/>
                </a:lnTo>
                <a:lnTo>
                  <a:pt x="6598893" y="6862764"/>
                </a:lnTo>
                <a:lnTo>
                  <a:pt x="6598893" y="6876657"/>
                </a:lnTo>
                <a:lnTo>
                  <a:pt x="0" y="6876657"/>
                </a:lnTo>
                <a:lnTo>
                  <a:pt x="0" y="1785035"/>
                </a:lnTo>
                <a:lnTo>
                  <a:pt x="464589" y="1320473"/>
                </a:lnTo>
                <a:lnTo>
                  <a:pt x="2024622" y="1320473"/>
                </a:lnTo>
                <a:lnTo>
                  <a:pt x="2043648" y="1301423"/>
                </a:lnTo>
                <a:lnTo>
                  <a:pt x="2043672" y="130142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bg1">
                <a:alpha val="0"/>
              </a:schemeClr>
            </a:solidFill>
          </a:ln>
        </p:spPr>
        <p:txBody>
          <a:bodyPr wrap="square" lIns="648000" rIns="2376000" bIns="576000"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i="1">
                <a:solidFill>
                  <a:schemeClr val="bg1"/>
                </a:solidFill>
              </a:defRPr>
            </a:lvl1pPr>
          </a:lstStyle>
          <a:p>
            <a:r>
              <a:rPr lang="en-US"/>
              <a:t>To place an image, click the picture icon or drag and drop an image. Send image to back when you are done</a:t>
            </a:r>
            <a:r>
              <a:rPr lang="en-GB"/>
              <a:t> so the design highlights can be seen</a:t>
            </a:r>
            <a:endParaRPr lang="en-US"/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5F2AF375-AFDF-46E4-BFAE-EF9CEC75EE91}"/>
              </a:ext>
            </a:extLst>
          </p:cNvPr>
          <p:cNvSpPr>
            <a:spLocks/>
          </p:cNvSpPr>
          <p:nvPr/>
        </p:nvSpPr>
        <p:spPr bwMode="auto">
          <a:xfrm>
            <a:off x="243928" y="0"/>
            <a:ext cx="3100511" cy="1315711"/>
          </a:xfrm>
          <a:custGeom>
            <a:avLst/>
            <a:gdLst>
              <a:gd name="T0" fmla="*/ 2325 w 5486"/>
              <a:gd name="T1" fmla="*/ 0 h 2328"/>
              <a:gd name="T2" fmla="*/ 0 w 5486"/>
              <a:gd name="T3" fmla="*/ 2328 h 2328"/>
              <a:gd name="T4" fmla="*/ 3161 w 5486"/>
              <a:gd name="T5" fmla="*/ 2328 h 2328"/>
              <a:gd name="T6" fmla="*/ 5486 w 5486"/>
              <a:gd name="T7" fmla="*/ 0 h 2328"/>
              <a:gd name="T8" fmla="*/ 2325 w 5486"/>
              <a:gd name="T9" fmla="*/ 0 h 2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86" h="2328">
                <a:moveTo>
                  <a:pt x="2325" y="0"/>
                </a:moveTo>
                <a:lnTo>
                  <a:pt x="0" y="2328"/>
                </a:lnTo>
                <a:lnTo>
                  <a:pt x="3161" y="2328"/>
                </a:lnTo>
                <a:lnTo>
                  <a:pt x="5486" y="0"/>
                </a:lnTo>
                <a:lnTo>
                  <a:pt x="232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64"/>
            <a:endParaRPr lang="en-AU">
              <a:solidFill>
                <a:srgbClr val="353D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26">
            <a:extLst>
              <a:ext uri="{FF2B5EF4-FFF2-40B4-BE49-F238E27FC236}">
                <a16:creationId xmlns:a16="http://schemas.microsoft.com/office/drawing/2014/main" id="{C2ADD516-1CAB-4375-8E3F-C9FDF4E5F406}"/>
              </a:ext>
            </a:extLst>
          </p:cNvPr>
          <p:cNvSpPr>
            <a:spLocks/>
          </p:cNvSpPr>
          <p:nvPr/>
        </p:nvSpPr>
        <p:spPr bwMode="auto">
          <a:xfrm>
            <a:off x="999907" y="0"/>
            <a:ext cx="2558643" cy="1785517"/>
          </a:xfrm>
          <a:custGeom>
            <a:avLst/>
            <a:gdLst>
              <a:gd name="T0" fmla="*/ 1842 w 2340"/>
              <a:gd name="T1" fmla="*/ 0 h 1842"/>
              <a:gd name="T2" fmla="*/ 0 w 2340"/>
              <a:gd name="T3" fmla="*/ 1842 h 1842"/>
              <a:gd name="T4" fmla="*/ 498 w 2340"/>
              <a:gd name="T5" fmla="*/ 1842 h 1842"/>
              <a:gd name="T6" fmla="*/ 2340 w 2340"/>
              <a:gd name="T7" fmla="*/ 0 h 1842"/>
              <a:gd name="T8" fmla="*/ 1842 w 2340"/>
              <a:gd name="T9" fmla="*/ 0 h 1842"/>
              <a:gd name="connsiteX0" fmla="*/ 4859 w 10000"/>
              <a:gd name="connsiteY0" fmla="*/ 3806 h 10000"/>
              <a:gd name="connsiteX1" fmla="*/ 0 w 10000"/>
              <a:gd name="connsiteY1" fmla="*/ 10000 h 10000"/>
              <a:gd name="connsiteX2" fmla="*/ 2128 w 10000"/>
              <a:gd name="connsiteY2" fmla="*/ 10000 h 10000"/>
              <a:gd name="connsiteX3" fmla="*/ 10000 w 10000"/>
              <a:gd name="connsiteY3" fmla="*/ 0 h 10000"/>
              <a:gd name="connsiteX4" fmla="*/ 4859 w 10000"/>
              <a:gd name="connsiteY4" fmla="*/ 3806 h 10000"/>
              <a:gd name="connsiteX0" fmla="*/ 4859 w 6987"/>
              <a:gd name="connsiteY0" fmla="*/ 0 h 6194"/>
              <a:gd name="connsiteX1" fmla="*/ 0 w 6987"/>
              <a:gd name="connsiteY1" fmla="*/ 6194 h 6194"/>
              <a:gd name="connsiteX2" fmla="*/ 2128 w 6987"/>
              <a:gd name="connsiteY2" fmla="*/ 6194 h 6194"/>
              <a:gd name="connsiteX3" fmla="*/ 6987 w 6987"/>
              <a:gd name="connsiteY3" fmla="*/ 22 h 6194"/>
              <a:gd name="connsiteX4" fmla="*/ 4859 w 6987"/>
              <a:gd name="connsiteY4" fmla="*/ 0 h 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7" h="6194">
                <a:moveTo>
                  <a:pt x="4859" y="0"/>
                </a:moveTo>
                <a:lnTo>
                  <a:pt x="0" y="6194"/>
                </a:lnTo>
                <a:lnTo>
                  <a:pt x="2128" y="6194"/>
                </a:lnTo>
                <a:lnTo>
                  <a:pt x="6987" y="22"/>
                </a:lnTo>
                <a:lnTo>
                  <a:pt x="4859" y="0"/>
                </a:ln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64"/>
            <a:endParaRPr lang="en-AU">
              <a:solidFill>
                <a:srgbClr val="353D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5925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V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3CA8A-3567-4C33-83E5-505035F73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20713"/>
            <a:ext cx="10943698" cy="574242"/>
          </a:xfrm>
        </p:spPr>
        <p:txBody>
          <a:bodyPr l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4CE9677-B183-4939-82E1-D8D782021018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130784" y="1282043"/>
            <a:ext cx="1620000" cy="1620000"/>
          </a:xfrm>
          <a:custGeom>
            <a:avLst/>
            <a:gdLst>
              <a:gd name="connsiteX0" fmla="*/ 784528 w 1604618"/>
              <a:gd name="connsiteY0" fmla="*/ 0 h 1620000"/>
              <a:gd name="connsiteX1" fmla="*/ 820090 w 1604618"/>
              <a:gd name="connsiteY1" fmla="*/ 0 h 1620000"/>
              <a:gd name="connsiteX2" fmla="*/ 884341 w 1604618"/>
              <a:gd name="connsiteY2" fmla="*/ 3277 h 1620000"/>
              <a:gd name="connsiteX3" fmla="*/ 1604618 w 1604618"/>
              <a:gd name="connsiteY3" fmla="*/ 809547 h 1620000"/>
              <a:gd name="connsiteX4" fmla="*/ 884341 w 1604618"/>
              <a:gd name="connsiteY4" fmla="*/ 1615817 h 1620000"/>
              <a:gd name="connsiteX5" fmla="*/ 802329 w 1604618"/>
              <a:gd name="connsiteY5" fmla="*/ 1620000 h 1620000"/>
              <a:gd name="connsiteX6" fmla="*/ 802289 w 1604618"/>
              <a:gd name="connsiteY6" fmla="*/ 1620000 h 1620000"/>
              <a:gd name="connsiteX7" fmla="*/ 720278 w 1604618"/>
              <a:gd name="connsiteY7" fmla="*/ 1615817 h 1620000"/>
              <a:gd name="connsiteX8" fmla="*/ 0 w 1604618"/>
              <a:gd name="connsiteY8" fmla="*/ 809547 h 1620000"/>
              <a:gd name="connsiteX9" fmla="*/ 720278 w 1604618"/>
              <a:gd name="connsiteY9" fmla="*/ 3277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4618" h="1620000">
                <a:moveTo>
                  <a:pt x="784528" y="0"/>
                </a:moveTo>
                <a:lnTo>
                  <a:pt x="820090" y="0"/>
                </a:lnTo>
                <a:lnTo>
                  <a:pt x="884341" y="3277"/>
                </a:lnTo>
                <a:cubicBezTo>
                  <a:pt x="1288910" y="44781"/>
                  <a:pt x="1604618" y="389921"/>
                  <a:pt x="1604618" y="809547"/>
                </a:cubicBezTo>
                <a:cubicBezTo>
                  <a:pt x="1604618" y="1229173"/>
                  <a:pt x="1288910" y="1574313"/>
                  <a:pt x="884341" y="1615817"/>
                </a:cubicBezTo>
                <a:lnTo>
                  <a:pt x="802329" y="1620000"/>
                </a:lnTo>
                <a:lnTo>
                  <a:pt x="802289" y="1620000"/>
                </a:lnTo>
                <a:lnTo>
                  <a:pt x="720278" y="1615817"/>
                </a:lnTo>
                <a:cubicBezTo>
                  <a:pt x="315709" y="1574313"/>
                  <a:pt x="0" y="1229173"/>
                  <a:pt x="0" y="809547"/>
                </a:cubicBezTo>
                <a:cubicBezTo>
                  <a:pt x="0" y="389921"/>
                  <a:pt x="315709" y="44781"/>
                  <a:pt x="720278" y="327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tIns="288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030ADD6-7D2B-46CA-98FB-7592847120C1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4632201" y="1282043"/>
            <a:ext cx="1620000" cy="1620000"/>
          </a:xfrm>
          <a:custGeom>
            <a:avLst/>
            <a:gdLst>
              <a:gd name="connsiteX0" fmla="*/ 784528 w 1604618"/>
              <a:gd name="connsiteY0" fmla="*/ 0 h 1620000"/>
              <a:gd name="connsiteX1" fmla="*/ 820090 w 1604618"/>
              <a:gd name="connsiteY1" fmla="*/ 0 h 1620000"/>
              <a:gd name="connsiteX2" fmla="*/ 884341 w 1604618"/>
              <a:gd name="connsiteY2" fmla="*/ 3277 h 1620000"/>
              <a:gd name="connsiteX3" fmla="*/ 1604618 w 1604618"/>
              <a:gd name="connsiteY3" fmla="*/ 809547 h 1620000"/>
              <a:gd name="connsiteX4" fmla="*/ 884341 w 1604618"/>
              <a:gd name="connsiteY4" fmla="*/ 1615817 h 1620000"/>
              <a:gd name="connsiteX5" fmla="*/ 802329 w 1604618"/>
              <a:gd name="connsiteY5" fmla="*/ 1620000 h 1620000"/>
              <a:gd name="connsiteX6" fmla="*/ 802289 w 1604618"/>
              <a:gd name="connsiteY6" fmla="*/ 1620000 h 1620000"/>
              <a:gd name="connsiteX7" fmla="*/ 720278 w 1604618"/>
              <a:gd name="connsiteY7" fmla="*/ 1615817 h 1620000"/>
              <a:gd name="connsiteX8" fmla="*/ 0 w 1604618"/>
              <a:gd name="connsiteY8" fmla="*/ 809547 h 1620000"/>
              <a:gd name="connsiteX9" fmla="*/ 720278 w 1604618"/>
              <a:gd name="connsiteY9" fmla="*/ 3277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4618" h="1620000">
                <a:moveTo>
                  <a:pt x="784528" y="0"/>
                </a:moveTo>
                <a:lnTo>
                  <a:pt x="820090" y="0"/>
                </a:lnTo>
                <a:lnTo>
                  <a:pt x="884341" y="3277"/>
                </a:lnTo>
                <a:cubicBezTo>
                  <a:pt x="1288910" y="44781"/>
                  <a:pt x="1604618" y="389921"/>
                  <a:pt x="1604618" y="809547"/>
                </a:cubicBezTo>
                <a:cubicBezTo>
                  <a:pt x="1604618" y="1229173"/>
                  <a:pt x="1288910" y="1574313"/>
                  <a:pt x="884341" y="1615817"/>
                </a:cubicBezTo>
                <a:lnTo>
                  <a:pt x="802329" y="1620000"/>
                </a:lnTo>
                <a:lnTo>
                  <a:pt x="802289" y="1620000"/>
                </a:lnTo>
                <a:lnTo>
                  <a:pt x="720278" y="1615817"/>
                </a:lnTo>
                <a:cubicBezTo>
                  <a:pt x="315709" y="1574313"/>
                  <a:pt x="0" y="1229173"/>
                  <a:pt x="0" y="809547"/>
                </a:cubicBezTo>
                <a:cubicBezTo>
                  <a:pt x="0" y="389921"/>
                  <a:pt x="315709" y="44781"/>
                  <a:pt x="720278" y="327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tIns="288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19EC224-1423-4316-83FC-61DC77DDCC1A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8133165" y="1282043"/>
            <a:ext cx="1620000" cy="1620000"/>
          </a:xfrm>
          <a:custGeom>
            <a:avLst/>
            <a:gdLst>
              <a:gd name="connsiteX0" fmla="*/ 784528 w 1604618"/>
              <a:gd name="connsiteY0" fmla="*/ 0 h 1620000"/>
              <a:gd name="connsiteX1" fmla="*/ 820090 w 1604618"/>
              <a:gd name="connsiteY1" fmla="*/ 0 h 1620000"/>
              <a:gd name="connsiteX2" fmla="*/ 884341 w 1604618"/>
              <a:gd name="connsiteY2" fmla="*/ 3277 h 1620000"/>
              <a:gd name="connsiteX3" fmla="*/ 1604618 w 1604618"/>
              <a:gd name="connsiteY3" fmla="*/ 809547 h 1620000"/>
              <a:gd name="connsiteX4" fmla="*/ 884341 w 1604618"/>
              <a:gd name="connsiteY4" fmla="*/ 1615817 h 1620000"/>
              <a:gd name="connsiteX5" fmla="*/ 802329 w 1604618"/>
              <a:gd name="connsiteY5" fmla="*/ 1620000 h 1620000"/>
              <a:gd name="connsiteX6" fmla="*/ 802289 w 1604618"/>
              <a:gd name="connsiteY6" fmla="*/ 1620000 h 1620000"/>
              <a:gd name="connsiteX7" fmla="*/ 720278 w 1604618"/>
              <a:gd name="connsiteY7" fmla="*/ 1615817 h 1620000"/>
              <a:gd name="connsiteX8" fmla="*/ 0 w 1604618"/>
              <a:gd name="connsiteY8" fmla="*/ 809547 h 1620000"/>
              <a:gd name="connsiteX9" fmla="*/ 720278 w 1604618"/>
              <a:gd name="connsiteY9" fmla="*/ 3277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4618" h="1620000">
                <a:moveTo>
                  <a:pt x="784528" y="0"/>
                </a:moveTo>
                <a:lnTo>
                  <a:pt x="820090" y="0"/>
                </a:lnTo>
                <a:lnTo>
                  <a:pt x="884341" y="3277"/>
                </a:lnTo>
                <a:cubicBezTo>
                  <a:pt x="1288910" y="44781"/>
                  <a:pt x="1604618" y="389921"/>
                  <a:pt x="1604618" y="809547"/>
                </a:cubicBezTo>
                <a:cubicBezTo>
                  <a:pt x="1604618" y="1229173"/>
                  <a:pt x="1288910" y="1574313"/>
                  <a:pt x="884341" y="1615817"/>
                </a:cubicBezTo>
                <a:lnTo>
                  <a:pt x="802329" y="1620000"/>
                </a:lnTo>
                <a:lnTo>
                  <a:pt x="802289" y="1620000"/>
                </a:lnTo>
                <a:lnTo>
                  <a:pt x="720278" y="1615817"/>
                </a:lnTo>
                <a:cubicBezTo>
                  <a:pt x="315709" y="1574313"/>
                  <a:pt x="0" y="1229173"/>
                  <a:pt x="0" y="809547"/>
                </a:cubicBezTo>
                <a:cubicBezTo>
                  <a:pt x="0" y="389921"/>
                  <a:pt x="315709" y="44781"/>
                  <a:pt x="720278" y="327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tIns="288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0F0C808-8AA9-4EAF-AD3A-20C611FD39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0784" y="3081556"/>
            <a:ext cx="2999892" cy="288000"/>
          </a:xfrm>
          <a:prstGeom prst="rect">
            <a:avLst/>
          </a:prstGeom>
        </p:spPr>
        <p:txBody>
          <a:bodyPr lIns="0" tIns="36000" rIns="36000" bIns="36000"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1400" b="1"/>
              <a:t>Insert name here</a:t>
            </a:r>
            <a:endParaRPr lang="en-GB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B3ED2EE3-5830-4E4E-95D5-DED7FA1BFA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32201" y="3081556"/>
            <a:ext cx="2999892" cy="288000"/>
          </a:xfrm>
          <a:prstGeom prst="rect">
            <a:avLst/>
          </a:prstGeom>
        </p:spPr>
        <p:txBody>
          <a:bodyPr lIns="0" tIns="36000" rIns="36000" bIns="3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4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400" b="1"/>
              <a:t>Insert name here</a:t>
            </a:r>
            <a:endParaRPr lang="en-GB"/>
          </a:p>
          <a:p>
            <a:pPr lvl="0"/>
            <a:endParaRPr lang="en-GB"/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3E5028B0-5851-4DFA-9726-7FADFEA0FC0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33165" y="3081556"/>
            <a:ext cx="2999892" cy="288000"/>
          </a:xfrm>
          <a:prstGeom prst="rect">
            <a:avLst/>
          </a:prstGeom>
        </p:spPr>
        <p:txBody>
          <a:bodyPr lIns="0" tIns="36000" rIns="36000" bIns="3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4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400" b="1"/>
              <a:t>Insert name here</a:t>
            </a:r>
            <a:endParaRPr lang="en-GB"/>
          </a:p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EB6424-0B1D-4190-852F-E0D592FF659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130784" y="3388366"/>
            <a:ext cx="2999892" cy="2286293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11E93FB-0B58-4BBF-95E1-A6BB449962D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632201" y="3388366"/>
            <a:ext cx="2999892" cy="2286293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18C166D-B456-45FA-B112-F6C5E83E94E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33165" y="3388366"/>
            <a:ext cx="2999892" cy="2286293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55BF4A1-2DF7-417F-8912-9FAFC22A148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130784" y="5772978"/>
            <a:ext cx="2999892" cy="50400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BCA43A3-BE51-4124-9E47-7DD62B6CF61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32201" y="5772978"/>
            <a:ext cx="2999892" cy="50400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7D22F60-6896-4A72-BC43-61793E4A3AE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133165" y="5772978"/>
            <a:ext cx="2999892" cy="504000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3920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V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158C-4FE3-4424-88E5-4AE61DC0E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20713"/>
            <a:ext cx="10943698" cy="327419"/>
          </a:xfrm>
        </p:spPr>
        <p:txBody>
          <a:bodyPr lIns="0">
            <a:noAutofit/>
          </a:bodyPr>
          <a:lstStyle>
            <a:lvl1pPr>
              <a:defRPr sz="2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Freeform 26">
            <a:extLst>
              <a:ext uri="{FF2B5EF4-FFF2-40B4-BE49-F238E27FC236}">
                <a16:creationId xmlns:a16="http://schemas.microsoft.com/office/drawing/2014/main" id="{35920B0C-3266-4E18-AEB9-86B900C3E495}"/>
              </a:ext>
            </a:extLst>
          </p:cNvPr>
          <p:cNvSpPr>
            <a:spLocks/>
          </p:cNvSpPr>
          <p:nvPr/>
        </p:nvSpPr>
        <p:spPr bwMode="auto">
          <a:xfrm>
            <a:off x="4253378" y="1565"/>
            <a:ext cx="2800968" cy="2204864"/>
          </a:xfrm>
          <a:custGeom>
            <a:avLst/>
            <a:gdLst>
              <a:gd name="T0" fmla="*/ 1842 w 2340"/>
              <a:gd name="T1" fmla="*/ 0 h 1842"/>
              <a:gd name="T2" fmla="*/ 0 w 2340"/>
              <a:gd name="T3" fmla="*/ 1842 h 1842"/>
              <a:gd name="T4" fmla="*/ 498 w 2340"/>
              <a:gd name="T5" fmla="*/ 1842 h 1842"/>
              <a:gd name="T6" fmla="*/ 2340 w 2340"/>
              <a:gd name="T7" fmla="*/ 0 h 1842"/>
              <a:gd name="T8" fmla="*/ 1842 w 2340"/>
              <a:gd name="T9" fmla="*/ 0 h 1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40" h="1842">
                <a:moveTo>
                  <a:pt x="1842" y="0"/>
                </a:moveTo>
                <a:lnTo>
                  <a:pt x="0" y="1842"/>
                </a:lnTo>
                <a:lnTo>
                  <a:pt x="498" y="1842"/>
                </a:lnTo>
                <a:lnTo>
                  <a:pt x="2340" y="0"/>
                </a:lnTo>
                <a:lnTo>
                  <a:pt x="1842" y="0"/>
                </a:lnTo>
                <a:close/>
              </a:path>
            </a:pathLst>
          </a:cu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64">
              <a:defRPr/>
            </a:pPr>
            <a:endParaRPr lang="en-AU">
              <a:solidFill>
                <a:srgbClr val="353D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D1ED510A-D366-4724-ADA0-AF90AA7F0125}"/>
              </a:ext>
            </a:extLst>
          </p:cNvPr>
          <p:cNvSpPr>
            <a:spLocks/>
          </p:cNvSpPr>
          <p:nvPr/>
        </p:nvSpPr>
        <p:spPr bwMode="auto">
          <a:xfrm>
            <a:off x="4840507" y="1374603"/>
            <a:ext cx="973556" cy="830997"/>
          </a:xfrm>
          <a:custGeom>
            <a:avLst/>
            <a:gdLst>
              <a:gd name="T0" fmla="*/ 1842 w 2158"/>
              <a:gd name="T1" fmla="*/ 0 h 1842"/>
              <a:gd name="T2" fmla="*/ 0 w 2158"/>
              <a:gd name="T3" fmla="*/ 1842 h 1842"/>
              <a:gd name="T4" fmla="*/ 317 w 2158"/>
              <a:gd name="T5" fmla="*/ 1842 h 1842"/>
              <a:gd name="T6" fmla="*/ 2158 w 2158"/>
              <a:gd name="T7" fmla="*/ 0 h 1842"/>
              <a:gd name="T8" fmla="*/ 1842 w 2158"/>
              <a:gd name="T9" fmla="*/ 0 h 1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8" h="1842">
                <a:moveTo>
                  <a:pt x="1842" y="0"/>
                </a:moveTo>
                <a:lnTo>
                  <a:pt x="0" y="1842"/>
                </a:lnTo>
                <a:lnTo>
                  <a:pt x="317" y="1842"/>
                </a:lnTo>
                <a:lnTo>
                  <a:pt x="2158" y="0"/>
                </a:lnTo>
                <a:lnTo>
                  <a:pt x="1842" y="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353D3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7CD4E3-C2C1-4171-9DAD-2D6AFDEFC875}"/>
              </a:ext>
            </a:extLst>
          </p:cNvPr>
          <p:cNvCxnSpPr>
            <a:cxnSpLocks/>
          </p:cNvCxnSpPr>
          <p:nvPr/>
        </p:nvCxnSpPr>
        <p:spPr>
          <a:xfrm flipH="1">
            <a:off x="4830751" y="2193306"/>
            <a:ext cx="1" cy="467858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2C7B8D3-6585-4D7E-AEBE-DE133858E290}"/>
              </a:ext>
            </a:extLst>
          </p:cNvPr>
          <p:cNvSpPr txBox="1"/>
          <p:nvPr/>
        </p:nvSpPr>
        <p:spPr>
          <a:xfrm>
            <a:off x="5307960" y="2014775"/>
            <a:ext cx="6285393" cy="307777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en-US"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Relevant Experience</a:t>
            </a:r>
            <a:endParaRPr lang="en-GB" sz="14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0D2917DF-F251-4858-837E-B43EE0D9DB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7" y="3754881"/>
            <a:ext cx="4046044" cy="1852970"/>
          </a:xfrm>
          <a:prstGeom prst="rect">
            <a:avLst/>
          </a:prstGeom>
        </p:spPr>
        <p:txBody>
          <a:bodyPr l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454F3ACD-8806-4721-9F55-FE5FC807DD6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7" y="989302"/>
            <a:ext cx="10944226" cy="30797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Click to add subtitle</a:t>
            </a:r>
            <a:endParaRPr lang="en-GB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D8D8D0B-DC78-4907-9362-0D5477EEACDF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34752" y="1950816"/>
            <a:ext cx="1620000" cy="1620000"/>
          </a:xfrm>
          <a:custGeom>
            <a:avLst/>
            <a:gdLst>
              <a:gd name="connsiteX0" fmla="*/ 784528 w 1604618"/>
              <a:gd name="connsiteY0" fmla="*/ 0 h 1620000"/>
              <a:gd name="connsiteX1" fmla="*/ 820090 w 1604618"/>
              <a:gd name="connsiteY1" fmla="*/ 0 h 1620000"/>
              <a:gd name="connsiteX2" fmla="*/ 884341 w 1604618"/>
              <a:gd name="connsiteY2" fmla="*/ 3277 h 1620000"/>
              <a:gd name="connsiteX3" fmla="*/ 1604618 w 1604618"/>
              <a:gd name="connsiteY3" fmla="*/ 809547 h 1620000"/>
              <a:gd name="connsiteX4" fmla="*/ 884341 w 1604618"/>
              <a:gd name="connsiteY4" fmla="*/ 1615817 h 1620000"/>
              <a:gd name="connsiteX5" fmla="*/ 802329 w 1604618"/>
              <a:gd name="connsiteY5" fmla="*/ 1620000 h 1620000"/>
              <a:gd name="connsiteX6" fmla="*/ 802289 w 1604618"/>
              <a:gd name="connsiteY6" fmla="*/ 1620000 h 1620000"/>
              <a:gd name="connsiteX7" fmla="*/ 720278 w 1604618"/>
              <a:gd name="connsiteY7" fmla="*/ 1615817 h 1620000"/>
              <a:gd name="connsiteX8" fmla="*/ 0 w 1604618"/>
              <a:gd name="connsiteY8" fmla="*/ 809547 h 1620000"/>
              <a:gd name="connsiteX9" fmla="*/ 720278 w 1604618"/>
              <a:gd name="connsiteY9" fmla="*/ 3277 h 16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04618" h="1620000">
                <a:moveTo>
                  <a:pt x="784528" y="0"/>
                </a:moveTo>
                <a:lnTo>
                  <a:pt x="820090" y="0"/>
                </a:lnTo>
                <a:lnTo>
                  <a:pt x="884341" y="3277"/>
                </a:lnTo>
                <a:cubicBezTo>
                  <a:pt x="1288910" y="44781"/>
                  <a:pt x="1604618" y="389921"/>
                  <a:pt x="1604618" y="809547"/>
                </a:cubicBezTo>
                <a:cubicBezTo>
                  <a:pt x="1604618" y="1229173"/>
                  <a:pt x="1288910" y="1574313"/>
                  <a:pt x="884341" y="1615817"/>
                </a:cubicBezTo>
                <a:lnTo>
                  <a:pt x="802329" y="1620000"/>
                </a:lnTo>
                <a:lnTo>
                  <a:pt x="802289" y="1620000"/>
                </a:lnTo>
                <a:lnTo>
                  <a:pt x="720278" y="1615817"/>
                </a:lnTo>
                <a:cubicBezTo>
                  <a:pt x="315709" y="1574313"/>
                  <a:pt x="0" y="1229173"/>
                  <a:pt x="0" y="809547"/>
                </a:cubicBezTo>
                <a:cubicBezTo>
                  <a:pt x="0" y="389921"/>
                  <a:pt x="315709" y="44781"/>
                  <a:pt x="720278" y="327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tIns="288000">
            <a:noAutofit/>
          </a:bodyPr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D89290-9777-4930-8A6C-29944FDB8B3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08600" y="2326369"/>
            <a:ext cx="6248400" cy="394743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here to add text – Please use indent for adding bullets</a:t>
            </a:r>
            <a:endParaRPr lang="en-GB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D9E9242-B9B6-4569-95B8-44A8018959F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22783" y="5715990"/>
            <a:ext cx="4046035" cy="557810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27064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FD0528E0-5148-4FFE-AF10-3589F3746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pSp>
        <p:nvGrpSpPr>
          <p:cNvPr id="21" name="Group 10">
            <a:extLst>
              <a:ext uri="{FF2B5EF4-FFF2-40B4-BE49-F238E27FC236}">
                <a16:creationId xmlns:a16="http://schemas.microsoft.com/office/drawing/2014/main" id="{0690E750-8BF9-469E-A53B-83E8AEE69782}"/>
              </a:ext>
            </a:extLst>
          </p:cNvPr>
          <p:cNvGrpSpPr/>
          <p:nvPr/>
        </p:nvGrpSpPr>
        <p:grpSpPr>
          <a:xfrm>
            <a:off x="-9439" y="0"/>
            <a:ext cx="10110761" cy="6891043"/>
            <a:chOff x="-2626180" y="-1"/>
            <a:chExt cx="10110761" cy="6858001"/>
          </a:xfrm>
          <a:solidFill>
            <a:schemeClr val="bg1"/>
          </a:solidFill>
        </p:grpSpPr>
        <p:sp>
          <p:nvSpPr>
            <p:cNvPr id="29" name="Right Triangle 28">
              <a:extLst>
                <a:ext uri="{FF2B5EF4-FFF2-40B4-BE49-F238E27FC236}">
                  <a16:creationId xmlns:a16="http://schemas.microsoft.com/office/drawing/2014/main" id="{6FDE78BF-FF4D-4AEE-8E40-D7DB5B9F0415}"/>
                </a:ext>
              </a:extLst>
            </p:cNvPr>
            <p:cNvSpPr/>
            <p:nvPr/>
          </p:nvSpPr>
          <p:spPr>
            <a:xfrm rot="5400000">
              <a:off x="626580" y="-1"/>
              <a:ext cx="6858001" cy="6858001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3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645C417-6E98-4510-9AFB-591649EBB8BA}"/>
                </a:ext>
              </a:extLst>
            </p:cNvPr>
            <p:cNvSpPr/>
            <p:nvPr/>
          </p:nvSpPr>
          <p:spPr>
            <a:xfrm>
              <a:off x="-2626180" y="0"/>
              <a:ext cx="325276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36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Freeform 22">
            <a:extLst>
              <a:ext uri="{FF2B5EF4-FFF2-40B4-BE49-F238E27FC236}">
                <a16:creationId xmlns:a16="http://schemas.microsoft.com/office/drawing/2014/main" id="{80FD8690-C029-4056-BF5A-7E3C25864BFA}"/>
              </a:ext>
            </a:extLst>
          </p:cNvPr>
          <p:cNvSpPr>
            <a:spLocks/>
          </p:cNvSpPr>
          <p:nvPr/>
        </p:nvSpPr>
        <p:spPr bwMode="auto">
          <a:xfrm>
            <a:off x="-11220" y="0"/>
            <a:ext cx="2002069" cy="2002069"/>
          </a:xfrm>
          <a:custGeom>
            <a:avLst/>
            <a:gdLst>
              <a:gd name="T0" fmla="*/ 1842 w 1842"/>
              <a:gd name="T1" fmla="*/ 0 h 1842"/>
              <a:gd name="T2" fmla="*/ 0 w 1842"/>
              <a:gd name="T3" fmla="*/ 0 h 1842"/>
              <a:gd name="T4" fmla="*/ 0 w 1842"/>
              <a:gd name="T5" fmla="*/ 1842 h 1842"/>
              <a:gd name="T6" fmla="*/ 1842 w 1842"/>
              <a:gd name="T7" fmla="*/ 0 h 1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2" h="1842">
                <a:moveTo>
                  <a:pt x="1842" y="0"/>
                </a:moveTo>
                <a:lnTo>
                  <a:pt x="0" y="0"/>
                </a:lnTo>
                <a:lnTo>
                  <a:pt x="0" y="1842"/>
                </a:lnTo>
                <a:lnTo>
                  <a:pt x="184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64"/>
            <a:endParaRPr lang="en-AU">
              <a:solidFill>
                <a:srgbClr val="353D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reeform 18">
            <a:extLst>
              <a:ext uri="{FF2B5EF4-FFF2-40B4-BE49-F238E27FC236}">
                <a16:creationId xmlns:a16="http://schemas.microsoft.com/office/drawing/2014/main" id="{835D82B8-C208-4ECC-AA63-D42FB25341C2}"/>
              </a:ext>
            </a:extLst>
          </p:cNvPr>
          <p:cNvSpPr>
            <a:spLocks/>
          </p:cNvSpPr>
          <p:nvPr/>
        </p:nvSpPr>
        <p:spPr bwMode="auto">
          <a:xfrm>
            <a:off x="-28050" y="-11220"/>
            <a:ext cx="2338318" cy="2338318"/>
          </a:xfrm>
          <a:custGeom>
            <a:avLst/>
            <a:gdLst>
              <a:gd name="T0" fmla="*/ 1842 w 1842"/>
              <a:gd name="T1" fmla="*/ 0 h 1842"/>
              <a:gd name="T2" fmla="*/ 0 w 1842"/>
              <a:gd name="T3" fmla="*/ 0 h 1842"/>
              <a:gd name="T4" fmla="*/ 0 w 1842"/>
              <a:gd name="T5" fmla="*/ 1842 h 1842"/>
              <a:gd name="T6" fmla="*/ 1842 w 1842"/>
              <a:gd name="T7" fmla="*/ 0 h 1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2" h="1842">
                <a:moveTo>
                  <a:pt x="1842" y="0"/>
                </a:moveTo>
                <a:lnTo>
                  <a:pt x="0" y="0"/>
                </a:lnTo>
                <a:lnTo>
                  <a:pt x="0" y="1842"/>
                </a:lnTo>
                <a:lnTo>
                  <a:pt x="1842" y="0"/>
                </a:lnTo>
                <a:close/>
              </a:path>
            </a:pathLst>
          </a:custGeom>
          <a:blipFill dpi="0" rotWithShape="1"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1A56D85-943F-4A9F-B596-45E34B520D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142" y="6123808"/>
            <a:ext cx="1718065" cy="3817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F836CB-5CDF-4B86-90BC-7A23D770F4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9"/>
          <a:stretch/>
        </p:blipFill>
        <p:spPr>
          <a:xfrm>
            <a:off x="10266744" y="340861"/>
            <a:ext cx="1601749" cy="621240"/>
          </a:xfrm>
          <a:prstGeom prst="rect">
            <a:avLst/>
          </a:prstGeom>
        </p:spPr>
      </p:pic>
      <p:sp>
        <p:nvSpPr>
          <p:cNvPr id="17" name="ClientLogo">
            <a:extLst>
              <a:ext uri="{FF2B5EF4-FFF2-40B4-BE49-F238E27FC236}">
                <a16:creationId xmlns:a16="http://schemas.microsoft.com/office/drawing/2014/main" id="{09D356B8-A71D-48AB-AAA6-5160961B85C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35586" y="5899520"/>
            <a:ext cx="1778856" cy="6463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Client logo here</a:t>
            </a:r>
            <a:endParaRPr lang="en-GB"/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173FADD2-04C9-474A-9C38-AD1A7B13FB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5586" y="3997057"/>
            <a:ext cx="4456493" cy="1152524"/>
          </a:xfrm>
          <a:prstGeom prst="rect">
            <a:avLst/>
          </a:prstGeom>
        </p:spPr>
        <p:txBody>
          <a:bodyPr lIns="0" rIns="90000"/>
          <a:lstStyle>
            <a:lvl1pPr algn="l">
              <a:defRPr sz="1800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2" name="SubTitle">
            <a:extLst>
              <a:ext uri="{FF2B5EF4-FFF2-40B4-BE49-F238E27FC236}">
                <a16:creationId xmlns:a16="http://schemas.microsoft.com/office/drawing/2014/main" id="{23A5B756-E682-4EA1-8284-41D014D46C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5586" y="3562698"/>
            <a:ext cx="4456493" cy="332650"/>
          </a:xfrm>
          <a:prstGeom prst="rect">
            <a:avLst/>
          </a:prstGeom>
        </p:spPr>
        <p:txBody>
          <a:bodyPr lIns="0" rIns="90000" anchor="t" anchorCtr="0"/>
          <a:lstStyle>
            <a:lvl1pPr algn="l">
              <a:defRPr sz="1800" b="1"/>
            </a:lvl1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3" name="Title">
            <a:extLst>
              <a:ext uri="{FF2B5EF4-FFF2-40B4-BE49-F238E27FC236}">
                <a16:creationId xmlns:a16="http://schemas.microsoft.com/office/drawing/2014/main" id="{3E25AB16-D2EF-4E01-A1FB-CCF490A26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5586" y="2241003"/>
            <a:ext cx="6095113" cy="1222412"/>
          </a:xfrm>
          <a:prstGeom prst="rect">
            <a:avLst/>
          </a:prstGeom>
        </p:spPr>
        <p:txBody>
          <a:bodyPr lIns="0" tIns="46800" rIns="90000" bIns="46800" anchor="t" anchorCtr="0"/>
          <a:lstStyle>
            <a:lvl1pPr algn="l">
              <a:defRPr sz="3200" b="1"/>
            </a:lvl1pPr>
          </a:lstStyle>
          <a:p>
            <a:pPr lvl="0"/>
            <a:r>
              <a:rPr lang="en-US"/>
              <a:t>Click to add title</a:t>
            </a:r>
            <a:endParaRPr lang="en-GB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191C3F04-39F1-4DFC-BA47-9D4285D50D30}"/>
              </a:ext>
            </a:extLst>
          </p:cNvPr>
          <p:cNvSpPr txBox="1">
            <a:spLocks/>
          </p:cNvSpPr>
          <p:nvPr/>
        </p:nvSpPr>
        <p:spPr>
          <a:xfrm>
            <a:off x="635586" y="1814157"/>
            <a:ext cx="6230958" cy="426913"/>
          </a:xfrm>
          <a:prstGeom prst="rect">
            <a:avLst/>
          </a:prstGeom>
        </p:spPr>
        <p:txBody>
          <a:bodyPr vert="horz" wrap="square" lIns="0" tIns="46800" rIns="90000" bIns="4680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kern="1200">
                <a:solidFill>
                  <a:schemeClr val="accent1"/>
                </a:solidFill>
                <a:latin typeface="Darkwoman" pitchFamily="50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975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&amp; Analytics</a:t>
            </a:r>
            <a:endParaRPr lang="en-US" sz="32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CBEFB375-D7D3-40D4-BEC5-0C0FDB6F419B}"/>
              </a:ext>
            </a:extLst>
          </p:cNvPr>
          <p:cNvSpPr>
            <a:spLocks/>
          </p:cNvSpPr>
          <p:nvPr/>
        </p:nvSpPr>
        <p:spPr bwMode="auto">
          <a:xfrm>
            <a:off x="7309976" y="1"/>
            <a:ext cx="2800968" cy="2204864"/>
          </a:xfrm>
          <a:custGeom>
            <a:avLst/>
            <a:gdLst>
              <a:gd name="T0" fmla="*/ 1842 w 2340"/>
              <a:gd name="T1" fmla="*/ 0 h 1842"/>
              <a:gd name="T2" fmla="*/ 0 w 2340"/>
              <a:gd name="T3" fmla="*/ 1842 h 1842"/>
              <a:gd name="T4" fmla="*/ 498 w 2340"/>
              <a:gd name="T5" fmla="*/ 1842 h 1842"/>
              <a:gd name="T6" fmla="*/ 2340 w 2340"/>
              <a:gd name="T7" fmla="*/ 0 h 1842"/>
              <a:gd name="T8" fmla="*/ 1842 w 2340"/>
              <a:gd name="T9" fmla="*/ 0 h 1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40" h="1842">
                <a:moveTo>
                  <a:pt x="1842" y="0"/>
                </a:moveTo>
                <a:lnTo>
                  <a:pt x="0" y="1842"/>
                </a:lnTo>
                <a:lnTo>
                  <a:pt x="498" y="1842"/>
                </a:lnTo>
                <a:lnTo>
                  <a:pt x="2340" y="0"/>
                </a:lnTo>
                <a:lnTo>
                  <a:pt x="18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353D3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2BF1E6BD-F355-4C6E-BB85-41CB3F158B2E}"/>
              </a:ext>
            </a:extLst>
          </p:cNvPr>
          <p:cNvSpPr>
            <a:spLocks/>
          </p:cNvSpPr>
          <p:nvPr/>
        </p:nvSpPr>
        <p:spPr bwMode="auto">
          <a:xfrm>
            <a:off x="6239650" y="1113091"/>
            <a:ext cx="2966291" cy="2531933"/>
          </a:xfrm>
          <a:custGeom>
            <a:avLst/>
            <a:gdLst>
              <a:gd name="T0" fmla="*/ 1842 w 2158"/>
              <a:gd name="T1" fmla="*/ 0 h 1842"/>
              <a:gd name="T2" fmla="*/ 0 w 2158"/>
              <a:gd name="T3" fmla="*/ 1842 h 1842"/>
              <a:gd name="T4" fmla="*/ 317 w 2158"/>
              <a:gd name="T5" fmla="*/ 1842 h 1842"/>
              <a:gd name="T6" fmla="*/ 2158 w 2158"/>
              <a:gd name="T7" fmla="*/ 0 h 1842"/>
              <a:gd name="T8" fmla="*/ 1842 w 2158"/>
              <a:gd name="T9" fmla="*/ 0 h 1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58" h="1842">
                <a:moveTo>
                  <a:pt x="1842" y="0"/>
                </a:moveTo>
                <a:lnTo>
                  <a:pt x="0" y="1842"/>
                </a:lnTo>
                <a:lnTo>
                  <a:pt x="317" y="1842"/>
                </a:lnTo>
                <a:lnTo>
                  <a:pt x="2158" y="0"/>
                </a:lnTo>
                <a:lnTo>
                  <a:pt x="1842" y="0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3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353D3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0633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th socia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913CE1-B40E-4E15-A2BB-1B7D022B4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69AFD003-F7BE-48AA-9906-E04EB198D99C}"/>
              </a:ext>
            </a:extLst>
          </p:cNvPr>
          <p:cNvSpPr/>
          <p:nvPr/>
        </p:nvSpPr>
        <p:spPr>
          <a:xfrm rot="16200000">
            <a:off x="6881123" y="1583699"/>
            <a:ext cx="5303520" cy="531823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64"/>
            <a:endParaRPr lang="en-AU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11"/>
          <p:cNvSpPr>
            <a:spLocks/>
          </p:cNvSpPr>
          <p:nvPr/>
        </p:nvSpPr>
        <p:spPr bwMode="auto">
          <a:xfrm>
            <a:off x="10502717" y="1591056"/>
            <a:ext cx="1689283" cy="1685544"/>
          </a:xfrm>
          <a:custGeom>
            <a:avLst/>
            <a:gdLst>
              <a:gd name="T0" fmla="*/ 3106496 w 3107055"/>
              <a:gd name="T1" fmla="*/ 0 h 3100070"/>
              <a:gd name="T2" fmla="*/ 0 w 3107055"/>
              <a:gd name="T3" fmla="*/ 3099841 h 3100070"/>
              <a:gd name="T4" fmla="*/ 532358 w 3107055"/>
              <a:gd name="T5" fmla="*/ 3099841 h 3100070"/>
              <a:gd name="T6" fmla="*/ 3106496 w 3107055"/>
              <a:gd name="T7" fmla="*/ 531215 h 3100070"/>
              <a:gd name="T8" fmla="*/ 3106496 w 3107055"/>
              <a:gd name="T9" fmla="*/ 0 h 31000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07055" h="3100070">
                <a:moveTo>
                  <a:pt x="3106496" y="0"/>
                </a:moveTo>
                <a:lnTo>
                  <a:pt x="0" y="3099841"/>
                </a:lnTo>
                <a:lnTo>
                  <a:pt x="532358" y="3099841"/>
                </a:lnTo>
                <a:lnTo>
                  <a:pt x="3106496" y="531215"/>
                </a:lnTo>
                <a:lnTo>
                  <a:pt x="3106496" y="0"/>
                </a:lnTo>
                <a:close/>
              </a:path>
            </a:pathLst>
          </a:custGeom>
          <a:solidFill>
            <a:srgbClr val="353D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GB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326447" y="932688"/>
            <a:ext cx="2865553" cy="2853716"/>
          </a:xfrm>
          <a:custGeom>
            <a:avLst/>
            <a:gdLst>
              <a:gd name="connsiteX0" fmla="*/ 2859734 w 2865553"/>
              <a:gd name="connsiteY0" fmla="*/ 0 h 2853716"/>
              <a:gd name="connsiteX1" fmla="*/ 2865553 w 2865553"/>
              <a:gd name="connsiteY1" fmla="*/ 0 h 2853716"/>
              <a:gd name="connsiteX2" fmla="*/ 2865553 w 2865553"/>
              <a:gd name="connsiteY2" fmla="*/ 666827 h 2853716"/>
              <a:gd name="connsiteX3" fmla="*/ 674053 w 2865553"/>
              <a:gd name="connsiteY3" fmla="*/ 2853716 h 2853716"/>
              <a:gd name="connsiteX4" fmla="*/ 0 w 2865553"/>
              <a:gd name="connsiteY4" fmla="*/ 2853716 h 285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5553" h="2853716">
                <a:moveTo>
                  <a:pt x="2859734" y="0"/>
                </a:moveTo>
                <a:lnTo>
                  <a:pt x="2865553" y="0"/>
                </a:lnTo>
                <a:lnTo>
                  <a:pt x="2865553" y="666827"/>
                </a:lnTo>
                <a:lnTo>
                  <a:pt x="674053" y="2853716"/>
                </a:lnTo>
                <a:lnTo>
                  <a:pt x="0" y="2853716"/>
                </a:lnTo>
                <a:close/>
              </a:path>
            </a:pathLst>
          </a:custGeom>
          <a:solidFill>
            <a:srgbClr val="353D3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0" rIns="0" bIns="0">
            <a:noAutofit/>
          </a:bodyPr>
          <a:lstStyle/>
          <a:p>
            <a:endParaRPr lang="en-GB"/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37743" y="636673"/>
            <a:ext cx="9817100" cy="1402588"/>
          </a:xfrm>
          <a:prstGeom prst="rect">
            <a:avLst/>
          </a:prstGeom>
        </p:spPr>
        <p:txBody>
          <a:bodyPr lIns="0" tIns="46800" rIns="90000" bIns="4680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pic>
        <p:nvPicPr>
          <p:cNvPr id="13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948" y="4510313"/>
            <a:ext cx="258026" cy="2101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/>
          </p:cNvSpPr>
          <p:nvPr/>
        </p:nvSpPr>
        <p:spPr>
          <a:xfrm>
            <a:off x="9821455" y="4468630"/>
            <a:ext cx="217932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rgbClr val="71776D"/>
                </a:solidFill>
              </a:rPr>
              <a:t>Follow us on</a:t>
            </a:r>
          </a:p>
          <a:p>
            <a:r>
              <a:rPr lang="en-US" sz="800" b="1" u="sng">
                <a:solidFill>
                  <a:srgbClr val="71776D"/>
                </a:solidFill>
              </a:rPr>
              <a:t>www.twitter.com/Aurecon</a:t>
            </a:r>
          </a:p>
          <a:p>
            <a:endParaRPr lang="en-US" sz="800">
              <a:solidFill>
                <a:srgbClr val="71776D"/>
              </a:solidFill>
            </a:endParaRPr>
          </a:p>
          <a:p>
            <a:r>
              <a:rPr lang="en-US" sz="800">
                <a:solidFill>
                  <a:srgbClr val="71776D"/>
                </a:solidFill>
              </a:rPr>
              <a:t>Join us on</a:t>
            </a:r>
          </a:p>
          <a:p>
            <a:r>
              <a:rPr lang="en-US" sz="800" b="1" u="sng">
                <a:solidFill>
                  <a:srgbClr val="71776D"/>
                </a:solidFill>
              </a:rPr>
              <a:t>www.facebook.com/Aurecon</a:t>
            </a:r>
          </a:p>
          <a:p>
            <a:endParaRPr lang="en-US" sz="800">
              <a:solidFill>
                <a:srgbClr val="71776D"/>
              </a:solidFill>
            </a:endParaRPr>
          </a:p>
          <a:p>
            <a:r>
              <a:rPr lang="en-US" sz="800">
                <a:solidFill>
                  <a:srgbClr val="71776D"/>
                </a:solidFill>
              </a:rPr>
              <a:t>Watch us on</a:t>
            </a:r>
          </a:p>
          <a:p>
            <a:r>
              <a:rPr lang="en-US" sz="800" b="1" u="sng">
                <a:solidFill>
                  <a:srgbClr val="71776D"/>
                </a:solidFill>
              </a:rPr>
              <a:t>www.youtube.com/user/AureconGroup</a:t>
            </a:r>
          </a:p>
          <a:p>
            <a:endParaRPr lang="en-US" sz="800">
              <a:solidFill>
                <a:srgbClr val="71776D"/>
              </a:solidFill>
            </a:endParaRPr>
          </a:p>
          <a:p>
            <a:r>
              <a:rPr lang="en-US" sz="800">
                <a:solidFill>
                  <a:srgbClr val="71776D"/>
                </a:solidFill>
              </a:rPr>
              <a:t>Follow us on</a:t>
            </a:r>
          </a:p>
          <a:p>
            <a:r>
              <a:rPr lang="en-US" sz="800" b="1" u="sng">
                <a:solidFill>
                  <a:srgbClr val="71776D"/>
                </a:solidFill>
              </a:rPr>
              <a:t>www.instagram.com/Aurecon</a:t>
            </a:r>
          </a:p>
          <a:p>
            <a:endParaRPr lang="en-US" sz="800">
              <a:solidFill>
                <a:srgbClr val="71776D"/>
              </a:solidFill>
            </a:endParaRPr>
          </a:p>
          <a:p>
            <a:r>
              <a:rPr lang="en-US" sz="800">
                <a:solidFill>
                  <a:srgbClr val="71776D"/>
                </a:solidFill>
              </a:rPr>
              <a:t>Follow us on</a:t>
            </a:r>
          </a:p>
          <a:p>
            <a:r>
              <a:rPr lang="en-US" sz="800" b="1" u="sng">
                <a:solidFill>
                  <a:srgbClr val="71776D"/>
                </a:solidFill>
              </a:rPr>
              <a:t>www.linkedin.com/company/Aurecon</a:t>
            </a:r>
          </a:p>
          <a:p>
            <a:endParaRPr lang="en-US" sz="800">
              <a:solidFill>
                <a:srgbClr val="71776D"/>
              </a:solidFill>
            </a:endParaRPr>
          </a:p>
          <a:p>
            <a:r>
              <a:rPr lang="en-US" sz="800">
                <a:solidFill>
                  <a:srgbClr val="71776D"/>
                </a:solidFill>
              </a:rPr>
              <a:t>Follow us on</a:t>
            </a:r>
          </a:p>
          <a:p>
            <a:r>
              <a:rPr lang="en-US" sz="800" b="1" u="sng">
                <a:solidFill>
                  <a:srgbClr val="71776D"/>
                </a:solidFill>
              </a:rPr>
              <a:t>www.slideshare.net/Aurecon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3" y="5838531"/>
            <a:ext cx="2098151" cy="62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660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ithout socia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913CE1-B40E-4E15-A2BB-1B7D022B4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37536" y="634361"/>
            <a:ext cx="9817100" cy="1402588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text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3" y="5838531"/>
            <a:ext cx="2098151" cy="62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227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913CE1-B40E-4E15-A2BB-1B7D022B40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637536" y="620713"/>
            <a:ext cx="9817100" cy="498403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Contacts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3" y="5838531"/>
            <a:ext cx="2098151" cy="62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058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C2D83-37C5-EBFD-CEC4-916E2F0FE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3F50B9-4DB4-FB00-29CB-492B1BF9E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85CBA-4D9A-A749-BBF7-1F9946D7A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26F7D-11E1-010E-4126-7E6BC0C2F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7822F-97FC-DC2A-F9AD-2FB7B84E2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F0C-F766-4AD8-A55B-67091CFF04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65397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2C4B0-AF6B-1F27-63F5-A2E277427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312CC-41D8-D8A8-0E65-05C0AB331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230B2-1C70-8174-7E47-3A4A28BA9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21F5-3945-435C-B354-D33808CEA7FE}" type="datetimeFigureOut">
              <a:rPr lang="en-AU" smtClean="0"/>
              <a:t>19/07/2023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CCDB0-4C9A-9214-F9B6-FF525A96C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2B9C1-2617-DA6F-24D1-F09F2669F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F0C-F766-4AD8-A55B-67091CFF04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6205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B98BA-9158-8BAB-3E9E-EFD6A09BF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8B9A08-669D-FE6C-E27F-01F46C76A1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C0BA2-A7E0-57D1-023E-6A45C85FE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4FFE9-2CF4-40BD-8F79-174BD1C76437}" type="datetimeFigureOut">
              <a:rPr lang="en-AU" smtClean="0"/>
              <a:t>19/07/2023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97EA8-74BD-6009-0D1E-0D7A4E55E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716AC-0C7C-00A7-32A8-F2AEB77FA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69EB-9F9F-4C08-B469-C76CD8F81D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79923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A2281-9B4C-1228-12B4-6ABB973FF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D88DC-FBCA-D40A-4CF8-4F95A57659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E506E6-D32A-6ED8-2B39-61FCCAA920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9F1000-1F2F-AAD0-15BA-5DF33DD52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4FFE9-2CF4-40BD-8F79-174BD1C76437}" type="datetimeFigureOut">
              <a:rPr lang="en-AU" smtClean="0"/>
              <a:t>19/07/2023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D32A1D-CB0D-2C01-EFEA-10B22AD20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8F41C3-0DA5-5436-83CD-A16741D86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69EB-9F9F-4C08-B469-C76CD8F81D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04525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D68AE-5F38-81C1-3236-917FD7B4A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EAA403-B617-2E08-D9AB-052DAD34E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6F72EC-114B-299D-EC7C-B4C8C544E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908436-8710-B2AD-E127-83EFB3D2BA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AF40CB-34E2-EDBD-0E56-67AE43946A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89C596-080D-64F3-A592-5CA651876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4FFE9-2CF4-40BD-8F79-174BD1C76437}" type="datetimeFigureOut">
              <a:rPr lang="en-AU" smtClean="0"/>
              <a:t>19/07/2023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F932A1-0A37-0E21-75D4-C7CCD4810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0251AF-81D7-529B-B685-30A6C274D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69EB-9F9F-4C08-B469-C76CD8F81D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2113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74022-BD94-5E6E-F51D-3531A0927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1F5CF2-F355-D4C7-0BE2-02272F135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4FFE9-2CF4-40BD-8F79-174BD1C76437}" type="datetimeFigureOut">
              <a:rPr lang="en-AU" smtClean="0"/>
              <a:t>19/07/2023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3D7FF2-6FF9-8068-2100-89974EE97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F3AD34-83D7-70B8-6ED5-71BCF9ACF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69EB-9F9F-4C08-B469-C76CD8F81D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01206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C1C739-A86D-39B0-D246-9117A707B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4FFE9-2CF4-40BD-8F79-174BD1C76437}" type="datetimeFigureOut">
              <a:rPr lang="en-AU" smtClean="0"/>
              <a:t>19/07/2023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AD4BB3-D4AB-04E6-CAE0-A1CBA02D7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45FE97-73FA-C9D7-6218-9AF27B13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69EB-9F9F-4C08-B469-C76CD8F81D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7374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F0C-F766-4AD8-A55B-67091CFF04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33397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17F83-FEF5-D9B6-54A0-4A3A8CBD1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3DD86-B54B-D237-1DAB-59B58DE57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B9DF78-46E6-608A-432D-2EC04876E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3D431F-69F0-A26D-8368-B63F0B58A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4FFE9-2CF4-40BD-8F79-174BD1C76437}" type="datetimeFigureOut">
              <a:rPr lang="en-AU" smtClean="0"/>
              <a:t>19/07/2023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FEB760-FEAD-C939-202F-5305618EC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A2FAA-C61E-13BD-FE77-5217A2A5A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69EB-9F9F-4C08-B469-C76CD8F81D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16626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5B90A-FF8F-1FDB-F88C-AE6DB7B2C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4A0C0C-024D-0BF7-702E-7F735392A7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1797B-1D84-94BC-CF2D-B249C8DF5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933D3-DF42-B894-9E51-C983FD50B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4FFE9-2CF4-40BD-8F79-174BD1C76437}" type="datetimeFigureOut">
              <a:rPr lang="en-AU" smtClean="0"/>
              <a:t>19/07/2023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D8491-F9D4-C257-BB78-BAC1E61D5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4F8043-FB58-BD83-C17B-C18A9B5A4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69EB-9F9F-4C08-B469-C76CD8F81D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88461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DD3EF-88EC-9FC0-78E2-7AD1D83F1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8D2F3F-814C-C45A-3C10-0C1B229758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A9F70-7AFB-EABF-79BA-9B629F170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4FFE9-2CF4-40BD-8F79-174BD1C76437}" type="datetimeFigureOut">
              <a:rPr lang="en-AU" smtClean="0"/>
              <a:t>19/07/2023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EC19B-391E-6EF7-E793-03E27832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1DE15-5C49-3EF5-54BB-48F8166B3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69EB-9F9F-4C08-B469-C76CD8F81D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52545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2A2AF-0B97-A543-2152-FE8D4BA95E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8D1A8C-901F-2124-DF2F-418CE844A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F5767-53F3-A058-6175-2B271FBB6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4FFE9-2CF4-40BD-8F79-174BD1C76437}" type="datetimeFigureOut">
              <a:rPr lang="en-AU" smtClean="0"/>
              <a:t>19/07/2023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6AB6D-C21E-A30C-BFFC-8A8F62BA7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88F1D-7BED-25B3-60AD-66A2C6158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69EB-9F9F-4C08-B469-C76CD8F81D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54489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9EA3DAC-A0C8-4A6D-BEF5-174BA5F656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63440" y="0"/>
            <a:ext cx="7528560" cy="6858000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BE41E38-F228-4FA2-BD41-4FD7CB4D71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6407" y="505748"/>
            <a:ext cx="3632181" cy="692420"/>
          </a:xfrm>
          <a:prstGeom prst="rect">
            <a:avLst/>
          </a:prstGeom>
        </p:spPr>
        <p:txBody>
          <a:bodyPr lIns="0" tIns="0" bIns="36000">
            <a:noAutofit/>
          </a:bodyPr>
          <a:lstStyle>
            <a:lvl1pPr marL="0" indent="0">
              <a:buNone/>
              <a:defRPr sz="2800" b="1">
                <a:solidFill>
                  <a:srgbClr val="364031"/>
                </a:solidFill>
                <a:latin typeface="+mj-lt"/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C9CF487-7D9E-4779-A78B-736E402F86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6407" y="1269769"/>
            <a:ext cx="3632181" cy="4318462"/>
          </a:xfrm>
          <a:prstGeom prst="rect">
            <a:avLst/>
          </a:prstGeom>
        </p:spPr>
        <p:txBody>
          <a:bodyPr lIns="0" tIns="0" bIns="36000">
            <a:normAutofit/>
          </a:bodyPr>
          <a:lstStyle>
            <a:lvl1pPr marL="0" indent="0">
              <a:buNone/>
              <a:defRPr sz="1600">
                <a:solidFill>
                  <a:srgbClr val="364031"/>
                </a:solidFill>
                <a:latin typeface="+mn-lt"/>
              </a:defRPr>
            </a:lvl1pPr>
          </a:lstStyle>
          <a:p>
            <a:pPr lvl="0"/>
            <a:r>
              <a:rPr lang="en-US"/>
              <a:t>Body</a:t>
            </a:r>
            <a:endParaRPr lang="en-AU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5FED51D-273F-434E-8D60-19EAAC2525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8" y="6473707"/>
            <a:ext cx="234636" cy="23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3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F21F5-3945-435C-B354-D33808CEA7FE}" type="datetimeFigureOut">
              <a:rPr lang="en-AU" smtClean="0"/>
              <a:t>19/07/2023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F0C-F766-4AD8-A55B-67091CFF046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110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2">
            <a:extLst>
              <a:ext uri="{FF2B5EF4-FFF2-40B4-BE49-F238E27FC236}">
                <a16:creationId xmlns:a16="http://schemas.microsoft.com/office/drawing/2014/main" id="{6DEC713A-5C8B-4797-801F-B8C80940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20713"/>
            <a:ext cx="10943698" cy="722312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522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2">
            <a:extLst>
              <a:ext uri="{FF2B5EF4-FFF2-40B4-BE49-F238E27FC236}">
                <a16:creationId xmlns:a16="http://schemas.microsoft.com/office/drawing/2014/main" id="{7CC6E0E5-A092-4AB7-896C-C98124699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20713"/>
            <a:ext cx="10943698" cy="722312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FECDC-A94D-466B-8727-BBFF256FFD9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3888" y="1484312"/>
            <a:ext cx="5319712" cy="47894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here to add text – Please use indent for adding bullets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1306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90ACA-2327-4176-81C9-EF4486FC3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B9E8D56-7325-4CA9-85F5-C59AA5DF8DA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68388" y="1520825"/>
            <a:ext cx="2989263" cy="172878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bIns="90000"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i="1">
                <a:solidFill>
                  <a:schemeClr val="bg1"/>
                </a:solidFill>
              </a:defRPr>
            </a:lvl1pPr>
          </a:lstStyle>
          <a:p>
            <a:r>
              <a:rPr lang="en-US"/>
              <a:t>To place an image, click the picture icon or</a:t>
            </a:r>
            <a:br>
              <a:rPr lang="en-US"/>
            </a:br>
            <a:r>
              <a:rPr lang="en-US"/>
              <a:t>drag and drop an image. Do not paste an image here.</a:t>
            </a:r>
            <a:endParaRPr lang="en-GB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7DC3748A-F600-4CCB-9806-B6F82A5D1F4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08512" y="1520825"/>
            <a:ext cx="2989263" cy="172878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bIns="90000"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i="1">
                <a:solidFill>
                  <a:schemeClr val="bg1"/>
                </a:solidFill>
              </a:defRPr>
            </a:lvl1pPr>
          </a:lstStyle>
          <a:p>
            <a:r>
              <a:rPr lang="en-US"/>
              <a:t>To place an image, click the picture icon or</a:t>
            </a:r>
            <a:br>
              <a:rPr lang="en-US"/>
            </a:br>
            <a:r>
              <a:rPr lang="en-US"/>
              <a:t>drag and drop an image. Do not paste an image here.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FAF9A475-52F9-4020-A63D-552F34DB67E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48638" y="1520825"/>
            <a:ext cx="2987675" cy="172878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bIns="90000" anchor="b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100" i="1">
                <a:solidFill>
                  <a:schemeClr val="bg1"/>
                </a:solidFill>
              </a:defRPr>
            </a:lvl1pPr>
          </a:lstStyle>
          <a:p>
            <a:r>
              <a:rPr lang="en-US"/>
              <a:t>To place an image, click the picture icon or</a:t>
            </a:r>
            <a:br>
              <a:rPr lang="en-US"/>
            </a:br>
            <a:r>
              <a:rPr lang="en-US"/>
              <a:t>drag and drop an image. Do not paste an image here.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210D6B8-C40F-4CE9-841B-ABDE7EABC0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68388" y="3322637"/>
            <a:ext cx="2989263" cy="285751"/>
          </a:xfrm>
          <a:prstGeom prst="rect">
            <a:avLst/>
          </a:prstGeom>
        </p:spPr>
        <p:txBody>
          <a:bodyPr lIns="0" bIns="0" anchor="t" anchorCtr="0">
            <a:no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  <a:lvl2pPr>
              <a:defRPr sz="1400" b="1">
                <a:solidFill>
                  <a:schemeClr val="accent1"/>
                </a:solidFill>
              </a:defRPr>
            </a:lvl2pPr>
            <a:lvl3pPr>
              <a:defRPr sz="1400" b="1">
                <a:solidFill>
                  <a:schemeClr val="accent1"/>
                </a:solidFill>
              </a:defRPr>
            </a:lvl3pPr>
            <a:lvl4pPr>
              <a:defRPr sz="1400" b="1">
                <a:solidFill>
                  <a:schemeClr val="accent1"/>
                </a:solidFill>
              </a:defRPr>
            </a:lvl4pPr>
            <a:lvl5pPr>
              <a:defRPr sz="14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here to add title</a:t>
            </a:r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33C1953F-C117-4362-9AA1-436EFD7337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08512" y="3322637"/>
            <a:ext cx="2989263" cy="285751"/>
          </a:xfrm>
          <a:prstGeom prst="rect">
            <a:avLst/>
          </a:prstGeom>
        </p:spPr>
        <p:txBody>
          <a:bodyPr lIns="0" bIns="0" anchor="t" anchorCtr="0">
            <a:no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  <a:lvl2pPr>
              <a:defRPr sz="1400" b="1">
                <a:solidFill>
                  <a:schemeClr val="accent1"/>
                </a:solidFill>
              </a:defRPr>
            </a:lvl2pPr>
            <a:lvl3pPr>
              <a:defRPr sz="1400" b="1">
                <a:solidFill>
                  <a:schemeClr val="accent1"/>
                </a:solidFill>
              </a:defRPr>
            </a:lvl3pPr>
            <a:lvl4pPr>
              <a:defRPr sz="1400" b="1">
                <a:solidFill>
                  <a:schemeClr val="accent1"/>
                </a:solidFill>
              </a:defRPr>
            </a:lvl4pPr>
            <a:lvl5pPr>
              <a:defRPr sz="14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here to add title</a:t>
            </a:r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CDE0782-79E2-4E35-B867-A150E8B76E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48638" y="3322636"/>
            <a:ext cx="2989263" cy="285751"/>
          </a:xfrm>
          <a:prstGeom prst="rect">
            <a:avLst/>
          </a:prstGeom>
        </p:spPr>
        <p:txBody>
          <a:bodyPr lIns="0" bIns="0" anchor="t" anchorCtr="0">
            <a:noAutofit/>
          </a:bodyPr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  <a:lvl2pPr>
              <a:defRPr sz="1400" b="1">
                <a:solidFill>
                  <a:schemeClr val="accent1"/>
                </a:solidFill>
              </a:defRPr>
            </a:lvl2pPr>
            <a:lvl3pPr>
              <a:defRPr sz="1400" b="1">
                <a:solidFill>
                  <a:schemeClr val="accent1"/>
                </a:solidFill>
              </a:defRPr>
            </a:lvl3pPr>
            <a:lvl4pPr>
              <a:defRPr sz="1400" b="1">
                <a:solidFill>
                  <a:schemeClr val="accent1"/>
                </a:solidFill>
              </a:defRPr>
            </a:lvl4pPr>
            <a:lvl5pPr>
              <a:defRPr sz="1400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here to add title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DD061EC-83DF-46B2-B160-BEF04D2CD8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68389" y="3681413"/>
            <a:ext cx="2989262" cy="2592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here to add text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53AD75DB-5C86-40A2-B738-95B7BA7D30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08513" y="3681413"/>
            <a:ext cx="2989262" cy="2592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here to add text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DBAF382B-B793-45EB-85F9-5BA6C5F6AD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48638" y="3681411"/>
            <a:ext cx="2989262" cy="25923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here to add text</a:t>
            </a:r>
          </a:p>
        </p:txBody>
      </p:sp>
    </p:spTree>
    <p:extLst>
      <p:ext uri="{BB962C8B-B14F-4D97-AF65-F5344CB8AC3E}">
        <p14:creationId xmlns:p14="http://schemas.microsoft.com/office/powerpoint/2010/main" val="2628749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2">
            <a:extLst>
              <a:ext uri="{FF2B5EF4-FFF2-40B4-BE49-F238E27FC236}">
                <a16:creationId xmlns:a16="http://schemas.microsoft.com/office/drawing/2014/main" id="{7CC6E0E5-A092-4AB7-896C-C98124699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20713"/>
            <a:ext cx="10943698" cy="722312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C4C01DFC-A787-4082-BDDC-BFDD9FD1ACD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40463" y="3429000"/>
            <a:ext cx="5327123" cy="28495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bIns="90000" anchor="b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/>
              <a:t>To place an image, click the picture icon or</a:t>
            </a:r>
            <a:br>
              <a:rPr lang="en-US"/>
            </a:br>
            <a:r>
              <a:rPr lang="en-US"/>
              <a:t>drag and drop an image. Do not paste an image here.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444F3-52E6-4F2E-9C36-149F2F6E2D2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3888" y="1484313"/>
            <a:ext cx="5327650" cy="47894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here to add text – Please use indent for adding bullets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8DD348C-E604-4A2B-8131-04E9B329039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40463" y="1484313"/>
            <a:ext cx="5327650" cy="17922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here to add text – Please use indent for adding bullets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16781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e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6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e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emf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.png"/><Relationship Id="rId4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801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Wingdings" panose="05000000000000000000" pitchFamily="2" charset="2"/>
        <a:buNone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80000" marR="0" indent="-180000" algn="l" defTabSz="914400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60000" marR="0" indent="-180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40000" marR="0" indent="-180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Courier New" panose="02070309020205020404" pitchFamily="49" charset="0"/>
        <a:buChar char="o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17550" indent="-1793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450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Wingdings" panose="05000000000000000000" pitchFamily="2" charset="2"/>
        <a:buNone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16000" marR="0" indent="-216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32000" marR="0" indent="-216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48000" marR="0" indent="-216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Courier New" panose="02070309020205020404" pitchFamily="49" charset="0"/>
        <a:buChar char="o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6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>
          <p15:clr>
            <a:srgbClr val="F26B43"/>
          </p15:clr>
        </p15:guide>
        <p15:guide id="2" pos="7287">
          <p15:clr>
            <a:srgbClr val="F26B43"/>
          </p15:clr>
        </p15:guide>
        <p15:guide id="3" orient="horz" pos="39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4AB1C1-489E-7510-1D69-7738D1989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3D539-C3C3-A7D5-4A16-4D4F0D15E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55D48-4DFC-686C-2F71-4E09BF71C4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4FFE9-2CF4-40BD-8F79-174BD1C76437}" type="datetimeFigureOut">
              <a:rPr lang="en-AU" smtClean="0"/>
              <a:t>19/07/2023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6B802-C25C-80D4-227C-A0E1D951C2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273AF-5CF5-FFEB-01CE-0785A302CD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769EB-9F9F-4C08-B469-C76CD8F81DA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6281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2">
            <a:extLst>
              <a:ext uri="{FF2B5EF4-FFF2-40B4-BE49-F238E27FC236}">
                <a16:creationId xmlns:a16="http://schemas.microsoft.com/office/drawing/2014/main" id="{37300D05-3091-4542-A6B4-5E4608B8CB84}"/>
              </a:ext>
            </a:extLst>
          </p:cNvPr>
          <p:cNvSpPr>
            <a:spLocks/>
          </p:cNvSpPr>
          <p:nvPr/>
        </p:nvSpPr>
        <p:spPr bwMode="auto">
          <a:xfrm rot="10800000">
            <a:off x="11082129" y="5762026"/>
            <a:ext cx="1109868" cy="1109868"/>
          </a:xfrm>
          <a:custGeom>
            <a:avLst/>
            <a:gdLst>
              <a:gd name="T0" fmla="*/ 1842 w 1842"/>
              <a:gd name="T1" fmla="*/ 0 h 1842"/>
              <a:gd name="T2" fmla="*/ 0 w 1842"/>
              <a:gd name="T3" fmla="*/ 0 h 1842"/>
              <a:gd name="T4" fmla="*/ 0 w 1842"/>
              <a:gd name="T5" fmla="*/ 1842 h 1842"/>
              <a:gd name="T6" fmla="*/ 1842 w 1842"/>
              <a:gd name="T7" fmla="*/ 0 h 1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2" h="1842">
                <a:moveTo>
                  <a:pt x="1842" y="0"/>
                </a:moveTo>
                <a:lnTo>
                  <a:pt x="0" y="0"/>
                </a:lnTo>
                <a:lnTo>
                  <a:pt x="0" y="1842"/>
                </a:lnTo>
                <a:lnTo>
                  <a:pt x="1842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</a:schemeClr>
              </a:gs>
              <a:gs pos="45000">
                <a:srgbClr val="008BC5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64"/>
            <a:endParaRPr lang="en-AU">
              <a:solidFill>
                <a:srgbClr val="353D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32F987-C9BA-4A5D-98AA-D1B7099B0C52}"/>
              </a:ext>
            </a:extLst>
          </p:cNvPr>
          <p:cNvSpPr txBox="1"/>
          <p:nvPr/>
        </p:nvSpPr>
        <p:spPr>
          <a:xfrm>
            <a:off x="303278" y="6341165"/>
            <a:ext cx="1182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C72C37F9-828A-42E2-941D-5C94386C6D7C}" type="slidenum">
              <a:rPr lang="en-AU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AU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B0A81C-FB45-45E8-A335-8E5BB549E6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365" y="6291377"/>
            <a:ext cx="260911" cy="357565"/>
          </a:xfrm>
          <a:prstGeom prst="rect">
            <a:avLst/>
          </a:prstGeom>
        </p:spPr>
      </p:pic>
      <p:sp>
        <p:nvSpPr>
          <p:cNvPr id="7" name="Freeform 22">
            <a:extLst>
              <a:ext uri="{FF2B5EF4-FFF2-40B4-BE49-F238E27FC236}">
                <a16:creationId xmlns:a16="http://schemas.microsoft.com/office/drawing/2014/main" id="{8D79B717-C94A-48E0-9CA6-15DF828EE671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109868" cy="1109868"/>
          </a:xfrm>
          <a:custGeom>
            <a:avLst/>
            <a:gdLst>
              <a:gd name="T0" fmla="*/ 1842 w 1842"/>
              <a:gd name="T1" fmla="*/ 0 h 1842"/>
              <a:gd name="T2" fmla="*/ 0 w 1842"/>
              <a:gd name="T3" fmla="*/ 0 h 1842"/>
              <a:gd name="T4" fmla="*/ 0 w 1842"/>
              <a:gd name="T5" fmla="*/ 1842 h 1842"/>
              <a:gd name="T6" fmla="*/ 1842 w 1842"/>
              <a:gd name="T7" fmla="*/ 0 h 1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2" h="1842">
                <a:moveTo>
                  <a:pt x="1842" y="0"/>
                </a:moveTo>
                <a:lnTo>
                  <a:pt x="0" y="0"/>
                </a:lnTo>
                <a:lnTo>
                  <a:pt x="0" y="1842"/>
                </a:lnTo>
                <a:lnTo>
                  <a:pt x="1842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</a:schemeClr>
              </a:gs>
              <a:gs pos="45000">
                <a:srgbClr val="008BC5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64"/>
            <a:endParaRPr lang="en-AU">
              <a:solidFill>
                <a:srgbClr val="353D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Placeholder 2">
            <a:extLst>
              <a:ext uri="{FF2B5EF4-FFF2-40B4-BE49-F238E27FC236}">
                <a16:creationId xmlns:a16="http://schemas.microsoft.com/office/drawing/2014/main" id="{EDD8C4DA-E877-4B2B-8B10-855F0BA88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3699" cy="722312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E4768D-0D80-41BE-A73B-4259E1D01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484312"/>
            <a:ext cx="10943696" cy="478948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96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16000" marR="0" indent="-216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32000" marR="0" indent="-216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Char char="–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48000" marR="0" indent="-216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Courier New" panose="02070309020205020404" pitchFamily="49" charset="0"/>
        <a:buChar char="o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6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>
          <p15:clr>
            <a:srgbClr val="F26B43"/>
          </p15:clr>
        </p15:guide>
        <p15:guide id="2" pos="3840">
          <p15:clr>
            <a:srgbClr val="A4A3A4"/>
          </p15:clr>
        </p15:guide>
        <p15:guide id="3" pos="393">
          <p15:clr>
            <a:srgbClr val="F26B43"/>
          </p15:clr>
        </p15:guide>
        <p15:guide id="5" pos="7287">
          <p15:clr>
            <a:srgbClr val="F26B43"/>
          </p15:clr>
        </p15:guide>
        <p15:guide id="6" orient="horz" pos="395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2">
            <a:extLst>
              <a:ext uri="{FF2B5EF4-FFF2-40B4-BE49-F238E27FC236}">
                <a16:creationId xmlns:a16="http://schemas.microsoft.com/office/drawing/2014/main" id="{37300D05-3091-4542-A6B4-5E4608B8CB84}"/>
              </a:ext>
            </a:extLst>
          </p:cNvPr>
          <p:cNvSpPr>
            <a:spLocks/>
          </p:cNvSpPr>
          <p:nvPr/>
        </p:nvSpPr>
        <p:spPr bwMode="auto">
          <a:xfrm rot="10800000">
            <a:off x="11082129" y="5762026"/>
            <a:ext cx="1109868" cy="1109868"/>
          </a:xfrm>
          <a:custGeom>
            <a:avLst/>
            <a:gdLst>
              <a:gd name="T0" fmla="*/ 1842 w 1842"/>
              <a:gd name="T1" fmla="*/ 0 h 1842"/>
              <a:gd name="T2" fmla="*/ 0 w 1842"/>
              <a:gd name="T3" fmla="*/ 0 h 1842"/>
              <a:gd name="T4" fmla="*/ 0 w 1842"/>
              <a:gd name="T5" fmla="*/ 1842 h 1842"/>
              <a:gd name="T6" fmla="*/ 1842 w 1842"/>
              <a:gd name="T7" fmla="*/ 0 h 1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2" h="1842">
                <a:moveTo>
                  <a:pt x="1842" y="0"/>
                </a:moveTo>
                <a:lnTo>
                  <a:pt x="0" y="0"/>
                </a:lnTo>
                <a:lnTo>
                  <a:pt x="0" y="1842"/>
                </a:lnTo>
                <a:lnTo>
                  <a:pt x="1842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</a:schemeClr>
              </a:gs>
              <a:gs pos="45000">
                <a:srgbClr val="008BC5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64"/>
            <a:endParaRPr lang="en-AU">
              <a:solidFill>
                <a:srgbClr val="353D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32F987-C9BA-4A5D-98AA-D1B7099B0C52}"/>
              </a:ext>
            </a:extLst>
          </p:cNvPr>
          <p:cNvSpPr txBox="1"/>
          <p:nvPr/>
        </p:nvSpPr>
        <p:spPr>
          <a:xfrm>
            <a:off x="303278" y="6341165"/>
            <a:ext cx="1182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C72C37F9-828A-42E2-941D-5C94386C6D7C}" type="slidenum">
              <a:rPr lang="en-AU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AU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B0A81C-FB45-45E8-A335-8E5BB549E6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365" y="6291377"/>
            <a:ext cx="260911" cy="357565"/>
          </a:xfrm>
          <a:prstGeom prst="rect">
            <a:avLst/>
          </a:prstGeom>
        </p:spPr>
      </p:pic>
      <p:sp>
        <p:nvSpPr>
          <p:cNvPr id="7" name="Freeform 22">
            <a:extLst>
              <a:ext uri="{FF2B5EF4-FFF2-40B4-BE49-F238E27FC236}">
                <a16:creationId xmlns:a16="http://schemas.microsoft.com/office/drawing/2014/main" id="{8D79B717-C94A-48E0-9CA6-15DF828EE671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109868" cy="1109868"/>
          </a:xfrm>
          <a:custGeom>
            <a:avLst/>
            <a:gdLst>
              <a:gd name="T0" fmla="*/ 1842 w 1842"/>
              <a:gd name="T1" fmla="*/ 0 h 1842"/>
              <a:gd name="T2" fmla="*/ 0 w 1842"/>
              <a:gd name="T3" fmla="*/ 0 h 1842"/>
              <a:gd name="T4" fmla="*/ 0 w 1842"/>
              <a:gd name="T5" fmla="*/ 1842 h 1842"/>
              <a:gd name="T6" fmla="*/ 1842 w 1842"/>
              <a:gd name="T7" fmla="*/ 0 h 1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2" h="1842">
                <a:moveTo>
                  <a:pt x="1842" y="0"/>
                </a:moveTo>
                <a:lnTo>
                  <a:pt x="0" y="0"/>
                </a:lnTo>
                <a:lnTo>
                  <a:pt x="0" y="1842"/>
                </a:lnTo>
                <a:lnTo>
                  <a:pt x="1842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</a:schemeClr>
              </a:gs>
              <a:gs pos="45000">
                <a:srgbClr val="008BC5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64"/>
            <a:endParaRPr lang="en-AU">
              <a:solidFill>
                <a:srgbClr val="353D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Placeholder 2">
            <a:extLst>
              <a:ext uri="{FF2B5EF4-FFF2-40B4-BE49-F238E27FC236}">
                <a16:creationId xmlns:a16="http://schemas.microsoft.com/office/drawing/2014/main" id="{EDD8C4DA-E877-4B2B-8B10-855F0BA88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20713"/>
            <a:ext cx="10943698" cy="722312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E4768D-0D80-41BE-A73B-4259E1D01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484312"/>
            <a:ext cx="10943697" cy="478948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48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SzTx/>
        <a:buFont typeface="Arial" panose="020B0604020202020204" pitchFamily="34" charset="0"/>
        <a:buNone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16000" marR="0" indent="-216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32000" marR="0" indent="-216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SzTx/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48000" marR="0" indent="-216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SzTx/>
        <a:buFont typeface="Courier New" panose="02070309020205020404" pitchFamily="49" charset="0"/>
        <a:buChar char="o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6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>
          <p15:clr>
            <a:srgbClr val="F26B43"/>
          </p15:clr>
        </p15:guide>
        <p15:guide id="2" pos="3840">
          <p15:clr>
            <a:srgbClr val="A4A3A4"/>
          </p15:clr>
        </p15:guide>
        <p15:guide id="3" pos="393">
          <p15:clr>
            <a:srgbClr val="F26B43"/>
          </p15:clr>
        </p15:guide>
        <p15:guide id="5" pos="7287">
          <p15:clr>
            <a:srgbClr val="F26B43"/>
          </p15:clr>
        </p15:guide>
        <p15:guide id="6" orient="horz" pos="395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2">
            <a:extLst>
              <a:ext uri="{FF2B5EF4-FFF2-40B4-BE49-F238E27FC236}">
                <a16:creationId xmlns:a16="http://schemas.microsoft.com/office/drawing/2014/main" id="{37300D05-3091-4542-A6B4-5E4608B8CB84}"/>
              </a:ext>
            </a:extLst>
          </p:cNvPr>
          <p:cNvSpPr>
            <a:spLocks/>
          </p:cNvSpPr>
          <p:nvPr/>
        </p:nvSpPr>
        <p:spPr bwMode="auto">
          <a:xfrm rot="10800000">
            <a:off x="11082129" y="5762026"/>
            <a:ext cx="1109868" cy="1109868"/>
          </a:xfrm>
          <a:custGeom>
            <a:avLst/>
            <a:gdLst>
              <a:gd name="T0" fmla="*/ 1842 w 1842"/>
              <a:gd name="T1" fmla="*/ 0 h 1842"/>
              <a:gd name="T2" fmla="*/ 0 w 1842"/>
              <a:gd name="T3" fmla="*/ 0 h 1842"/>
              <a:gd name="T4" fmla="*/ 0 w 1842"/>
              <a:gd name="T5" fmla="*/ 1842 h 1842"/>
              <a:gd name="T6" fmla="*/ 1842 w 1842"/>
              <a:gd name="T7" fmla="*/ 0 h 1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2" h="1842">
                <a:moveTo>
                  <a:pt x="1842" y="0"/>
                </a:moveTo>
                <a:lnTo>
                  <a:pt x="0" y="0"/>
                </a:lnTo>
                <a:lnTo>
                  <a:pt x="0" y="1842"/>
                </a:lnTo>
                <a:lnTo>
                  <a:pt x="1842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</a:schemeClr>
              </a:gs>
              <a:gs pos="45000">
                <a:srgbClr val="008BC5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64"/>
            <a:endParaRPr lang="en-AU">
              <a:solidFill>
                <a:srgbClr val="353D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32F987-C9BA-4A5D-98AA-D1B7099B0C52}"/>
              </a:ext>
            </a:extLst>
          </p:cNvPr>
          <p:cNvSpPr txBox="1"/>
          <p:nvPr/>
        </p:nvSpPr>
        <p:spPr>
          <a:xfrm>
            <a:off x="303278" y="6341165"/>
            <a:ext cx="1182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C72C37F9-828A-42E2-941D-5C94386C6D7C}" type="slidenum">
              <a:rPr lang="en-AU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AU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B0A81C-FB45-45E8-A335-8E5BB549E6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365" y="6291377"/>
            <a:ext cx="260911" cy="357565"/>
          </a:xfrm>
          <a:prstGeom prst="rect">
            <a:avLst/>
          </a:prstGeom>
        </p:spPr>
      </p:pic>
      <p:sp>
        <p:nvSpPr>
          <p:cNvPr id="12" name="Title Placeholder 2">
            <a:extLst>
              <a:ext uri="{FF2B5EF4-FFF2-40B4-BE49-F238E27FC236}">
                <a16:creationId xmlns:a16="http://schemas.microsoft.com/office/drawing/2014/main" id="{EDD8C4DA-E877-4B2B-8B10-855F0BA88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20713"/>
            <a:ext cx="10943698" cy="722312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E4768D-0D80-41BE-A73B-4259E1D01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484312"/>
            <a:ext cx="10943697" cy="478948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lang="en-GB"/>
          </a:p>
        </p:txBody>
      </p:sp>
      <p:sp>
        <p:nvSpPr>
          <p:cNvPr id="8" name="Freeform 22">
            <a:extLst>
              <a:ext uri="{FF2B5EF4-FFF2-40B4-BE49-F238E27FC236}">
                <a16:creationId xmlns:a16="http://schemas.microsoft.com/office/drawing/2014/main" id="{42E5FBA4-DA6F-4A27-9AB5-5735592CB9AD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112363" cy="1112363"/>
          </a:xfrm>
          <a:custGeom>
            <a:avLst/>
            <a:gdLst>
              <a:gd name="T0" fmla="*/ 1842 w 1842"/>
              <a:gd name="T1" fmla="*/ 0 h 1842"/>
              <a:gd name="T2" fmla="*/ 0 w 1842"/>
              <a:gd name="T3" fmla="*/ 0 h 1842"/>
              <a:gd name="T4" fmla="*/ 0 w 1842"/>
              <a:gd name="T5" fmla="*/ 1842 h 1842"/>
              <a:gd name="T6" fmla="*/ 1842 w 1842"/>
              <a:gd name="T7" fmla="*/ 0 h 1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2" h="1842">
                <a:moveTo>
                  <a:pt x="1842" y="0"/>
                </a:moveTo>
                <a:lnTo>
                  <a:pt x="0" y="0"/>
                </a:lnTo>
                <a:lnTo>
                  <a:pt x="0" y="1842"/>
                </a:lnTo>
                <a:lnTo>
                  <a:pt x="18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64"/>
            <a:endParaRPr lang="en-AU">
              <a:solidFill>
                <a:srgbClr val="353D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18">
            <a:extLst>
              <a:ext uri="{FF2B5EF4-FFF2-40B4-BE49-F238E27FC236}">
                <a16:creationId xmlns:a16="http://schemas.microsoft.com/office/drawing/2014/main" id="{FBDE6372-BB22-4C64-B2A4-94DF3117D902}"/>
              </a:ext>
            </a:extLst>
          </p:cNvPr>
          <p:cNvSpPr>
            <a:spLocks/>
          </p:cNvSpPr>
          <p:nvPr/>
        </p:nvSpPr>
        <p:spPr bwMode="auto">
          <a:xfrm>
            <a:off x="-512151" y="-501968"/>
            <a:ext cx="2338318" cy="2338318"/>
          </a:xfrm>
          <a:custGeom>
            <a:avLst/>
            <a:gdLst>
              <a:gd name="T0" fmla="*/ 1842 w 1842"/>
              <a:gd name="T1" fmla="*/ 0 h 1842"/>
              <a:gd name="T2" fmla="*/ 0 w 1842"/>
              <a:gd name="T3" fmla="*/ 0 h 1842"/>
              <a:gd name="T4" fmla="*/ 0 w 1842"/>
              <a:gd name="T5" fmla="*/ 1842 h 1842"/>
              <a:gd name="T6" fmla="*/ 1842 w 1842"/>
              <a:gd name="T7" fmla="*/ 0 h 1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2" h="1842">
                <a:moveTo>
                  <a:pt x="1842" y="0"/>
                </a:moveTo>
                <a:lnTo>
                  <a:pt x="0" y="0"/>
                </a:lnTo>
                <a:lnTo>
                  <a:pt x="0" y="1842"/>
                </a:lnTo>
                <a:lnTo>
                  <a:pt x="1842" y="0"/>
                </a:lnTo>
                <a:close/>
              </a:path>
            </a:pathLst>
          </a:custGeom>
          <a:blipFill dpi="0" rotWithShape="1"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14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SzTx/>
        <a:buFont typeface="Arial" panose="020B0604020202020204" pitchFamily="34" charset="0"/>
        <a:buNone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16000" marR="0" indent="-216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32000" marR="0" indent="-216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SzTx/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48000" marR="0" indent="-216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SzTx/>
        <a:buFont typeface="Courier New" panose="02070309020205020404" pitchFamily="49" charset="0"/>
        <a:buChar char="o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64000" marR="0" indent="-216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>
          <p15:clr>
            <a:srgbClr val="F26B43"/>
          </p15:clr>
        </p15:guide>
        <p15:guide id="2" pos="3840">
          <p15:clr>
            <a:srgbClr val="A4A3A4"/>
          </p15:clr>
        </p15:guide>
        <p15:guide id="3" pos="393">
          <p15:clr>
            <a:srgbClr val="F26B43"/>
          </p15:clr>
        </p15:guide>
        <p15:guide id="5" pos="7287">
          <p15:clr>
            <a:srgbClr val="F26B43"/>
          </p15:clr>
        </p15:guide>
        <p15:guide id="6" orient="horz" pos="395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47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Wingdings" panose="05000000000000000000" pitchFamily="2" charset="2"/>
        <a:buNone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16000" marR="0" indent="-216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32000" marR="0" indent="-216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48000" marR="0" indent="-216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Courier New" panose="02070309020205020404" pitchFamily="49" charset="0"/>
        <a:buChar char="o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6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>
          <p15:clr>
            <a:srgbClr val="F26B43"/>
          </p15:clr>
        </p15:guide>
        <p15:guide id="2" pos="7287">
          <p15:clr>
            <a:srgbClr val="F26B43"/>
          </p15:clr>
        </p15:guide>
        <p15:guide id="3" orient="horz" pos="39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6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Wingdings" panose="05000000000000000000" pitchFamily="2" charset="2"/>
        <a:buNone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80000" marR="0" indent="-180000" algn="l" defTabSz="914400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60000" marR="0" indent="-180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540000" marR="0" indent="-180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Tx/>
        <a:buSzTx/>
        <a:buFont typeface="Courier New" panose="02070309020205020404" pitchFamily="49" charset="0"/>
        <a:buChar char="o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717550" indent="-1793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2">
            <a:extLst>
              <a:ext uri="{FF2B5EF4-FFF2-40B4-BE49-F238E27FC236}">
                <a16:creationId xmlns:a16="http://schemas.microsoft.com/office/drawing/2014/main" id="{37300D05-3091-4542-A6B4-5E4608B8CB84}"/>
              </a:ext>
            </a:extLst>
          </p:cNvPr>
          <p:cNvSpPr>
            <a:spLocks/>
          </p:cNvSpPr>
          <p:nvPr/>
        </p:nvSpPr>
        <p:spPr bwMode="auto">
          <a:xfrm rot="10800000">
            <a:off x="11082129" y="5762026"/>
            <a:ext cx="1109868" cy="1109868"/>
          </a:xfrm>
          <a:custGeom>
            <a:avLst/>
            <a:gdLst>
              <a:gd name="T0" fmla="*/ 1842 w 1842"/>
              <a:gd name="T1" fmla="*/ 0 h 1842"/>
              <a:gd name="T2" fmla="*/ 0 w 1842"/>
              <a:gd name="T3" fmla="*/ 0 h 1842"/>
              <a:gd name="T4" fmla="*/ 0 w 1842"/>
              <a:gd name="T5" fmla="*/ 1842 h 1842"/>
              <a:gd name="T6" fmla="*/ 1842 w 1842"/>
              <a:gd name="T7" fmla="*/ 0 h 1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2" h="1842">
                <a:moveTo>
                  <a:pt x="1842" y="0"/>
                </a:moveTo>
                <a:lnTo>
                  <a:pt x="0" y="0"/>
                </a:lnTo>
                <a:lnTo>
                  <a:pt x="0" y="1842"/>
                </a:lnTo>
                <a:lnTo>
                  <a:pt x="1842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</a:schemeClr>
              </a:gs>
              <a:gs pos="45000">
                <a:srgbClr val="008BC5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64"/>
            <a:endParaRPr lang="en-AU">
              <a:solidFill>
                <a:srgbClr val="353D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32F987-C9BA-4A5D-98AA-D1B7099B0C52}"/>
              </a:ext>
            </a:extLst>
          </p:cNvPr>
          <p:cNvSpPr txBox="1"/>
          <p:nvPr/>
        </p:nvSpPr>
        <p:spPr>
          <a:xfrm>
            <a:off x="303278" y="6341165"/>
            <a:ext cx="1182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C72C37F9-828A-42E2-941D-5C94386C6D7C}" type="slidenum">
              <a:rPr lang="en-AU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AU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B0A81C-FB45-45E8-A335-8E5BB549E6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365" y="6291377"/>
            <a:ext cx="260911" cy="357565"/>
          </a:xfrm>
          <a:prstGeom prst="rect">
            <a:avLst/>
          </a:prstGeom>
        </p:spPr>
      </p:pic>
      <p:sp>
        <p:nvSpPr>
          <p:cNvPr id="7" name="Freeform 22">
            <a:extLst>
              <a:ext uri="{FF2B5EF4-FFF2-40B4-BE49-F238E27FC236}">
                <a16:creationId xmlns:a16="http://schemas.microsoft.com/office/drawing/2014/main" id="{8D79B717-C94A-48E0-9CA6-15DF828EE671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109868" cy="1109868"/>
          </a:xfrm>
          <a:custGeom>
            <a:avLst/>
            <a:gdLst>
              <a:gd name="T0" fmla="*/ 1842 w 1842"/>
              <a:gd name="T1" fmla="*/ 0 h 1842"/>
              <a:gd name="T2" fmla="*/ 0 w 1842"/>
              <a:gd name="T3" fmla="*/ 0 h 1842"/>
              <a:gd name="T4" fmla="*/ 0 w 1842"/>
              <a:gd name="T5" fmla="*/ 1842 h 1842"/>
              <a:gd name="T6" fmla="*/ 1842 w 1842"/>
              <a:gd name="T7" fmla="*/ 0 h 1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2" h="1842">
                <a:moveTo>
                  <a:pt x="1842" y="0"/>
                </a:moveTo>
                <a:lnTo>
                  <a:pt x="0" y="0"/>
                </a:lnTo>
                <a:lnTo>
                  <a:pt x="0" y="1842"/>
                </a:lnTo>
                <a:lnTo>
                  <a:pt x="1842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</a:schemeClr>
              </a:gs>
              <a:gs pos="45000">
                <a:srgbClr val="008BC5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64"/>
            <a:endParaRPr lang="en-AU">
              <a:solidFill>
                <a:srgbClr val="353D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Placeholder 2">
            <a:extLst>
              <a:ext uri="{FF2B5EF4-FFF2-40B4-BE49-F238E27FC236}">
                <a16:creationId xmlns:a16="http://schemas.microsoft.com/office/drawing/2014/main" id="{EDD8C4DA-E877-4B2B-8B10-855F0BA88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3699" cy="722312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E4768D-0D80-41BE-A73B-4259E1D01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484312"/>
            <a:ext cx="10943696" cy="478948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481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None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16000" marR="0" indent="-216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32000" marR="0" indent="-216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Char char="–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48000" marR="0" indent="-216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Courier New" panose="02070309020205020404" pitchFamily="49" charset="0"/>
        <a:buChar char="o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6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>
          <p15:clr>
            <a:srgbClr val="F26B43"/>
          </p15:clr>
        </p15:guide>
        <p15:guide id="2" pos="3840">
          <p15:clr>
            <a:srgbClr val="A4A3A4"/>
          </p15:clr>
        </p15:guide>
        <p15:guide id="3" pos="393">
          <p15:clr>
            <a:srgbClr val="F26B43"/>
          </p15:clr>
        </p15:guide>
        <p15:guide id="5" pos="7287">
          <p15:clr>
            <a:srgbClr val="F26B43"/>
          </p15:clr>
        </p15:guide>
        <p15:guide id="6" orient="horz" pos="3952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2">
            <a:extLst>
              <a:ext uri="{FF2B5EF4-FFF2-40B4-BE49-F238E27FC236}">
                <a16:creationId xmlns:a16="http://schemas.microsoft.com/office/drawing/2014/main" id="{37300D05-3091-4542-A6B4-5E4608B8CB84}"/>
              </a:ext>
            </a:extLst>
          </p:cNvPr>
          <p:cNvSpPr>
            <a:spLocks/>
          </p:cNvSpPr>
          <p:nvPr/>
        </p:nvSpPr>
        <p:spPr bwMode="auto">
          <a:xfrm rot="10800000">
            <a:off x="11082129" y="5762026"/>
            <a:ext cx="1109868" cy="1109868"/>
          </a:xfrm>
          <a:custGeom>
            <a:avLst/>
            <a:gdLst>
              <a:gd name="T0" fmla="*/ 1842 w 1842"/>
              <a:gd name="T1" fmla="*/ 0 h 1842"/>
              <a:gd name="T2" fmla="*/ 0 w 1842"/>
              <a:gd name="T3" fmla="*/ 0 h 1842"/>
              <a:gd name="T4" fmla="*/ 0 w 1842"/>
              <a:gd name="T5" fmla="*/ 1842 h 1842"/>
              <a:gd name="T6" fmla="*/ 1842 w 1842"/>
              <a:gd name="T7" fmla="*/ 0 h 1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2" h="1842">
                <a:moveTo>
                  <a:pt x="1842" y="0"/>
                </a:moveTo>
                <a:lnTo>
                  <a:pt x="0" y="0"/>
                </a:lnTo>
                <a:lnTo>
                  <a:pt x="0" y="1842"/>
                </a:lnTo>
                <a:lnTo>
                  <a:pt x="1842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</a:schemeClr>
              </a:gs>
              <a:gs pos="45000">
                <a:srgbClr val="008BC5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64"/>
            <a:endParaRPr lang="en-AU">
              <a:solidFill>
                <a:srgbClr val="353D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32F987-C9BA-4A5D-98AA-D1B7099B0C52}"/>
              </a:ext>
            </a:extLst>
          </p:cNvPr>
          <p:cNvSpPr txBox="1"/>
          <p:nvPr/>
        </p:nvSpPr>
        <p:spPr>
          <a:xfrm>
            <a:off x="303278" y="6341165"/>
            <a:ext cx="1182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C72C37F9-828A-42E2-941D-5C94386C6D7C}" type="slidenum">
              <a:rPr lang="en-AU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AU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B0A81C-FB45-45E8-A335-8E5BB549E6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365" y="6291377"/>
            <a:ext cx="260911" cy="357565"/>
          </a:xfrm>
          <a:prstGeom prst="rect">
            <a:avLst/>
          </a:prstGeom>
        </p:spPr>
      </p:pic>
      <p:sp>
        <p:nvSpPr>
          <p:cNvPr id="7" name="Freeform 22">
            <a:extLst>
              <a:ext uri="{FF2B5EF4-FFF2-40B4-BE49-F238E27FC236}">
                <a16:creationId xmlns:a16="http://schemas.microsoft.com/office/drawing/2014/main" id="{8D79B717-C94A-48E0-9CA6-15DF828EE671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109868" cy="1109868"/>
          </a:xfrm>
          <a:custGeom>
            <a:avLst/>
            <a:gdLst>
              <a:gd name="T0" fmla="*/ 1842 w 1842"/>
              <a:gd name="T1" fmla="*/ 0 h 1842"/>
              <a:gd name="T2" fmla="*/ 0 w 1842"/>
              <a:gd name="T3" fmla="*/ 0 h 1842"/>
              <a:gd name="T4" fmla="*/ 0 w 1842"/>
              <a:gd name="T5" fmla="*/ 1842 h 1842"/>
              <a:gd name="T6" fmla="*/ 1842 w 1842"/>
              <a:gd name="T7" fmla="*/ 0 h 1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2" h="1842">
                <a:moveTo>
                  <a:pt x="1842" y="0"/>
                </a:moveTo>
                <a:lnTo>
                  <a:pt x="0" y="0"/>
                </a:lnTo>
                <a:lnTo>
                  <a:pt x="0" y="1842"/>
                </a:lnTo>
                <a:lnTo>
                  <a:pt x="1842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</a:schemeClr>
              </a:gs>
              <a:gs pos="45000">
                <a:srgbClr val="008BC5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64"/>
            <a:endParaRPr lang="en-AU">
              <a:solidFill>
                <a:srgbClr val="353D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Placeholder 2">
            <a:extLst>
              <a:ext uri="{FF2B5EF4-FFF2-40B4-BE49-F238E27FC236}">
                <a16:creationId xmlns:a16="http://schemas.microsoft.com/office/drawing/2014/main" id="{EDD8C4DA-E877-4B2B-8B10-855F0BA88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20713"/>
            <a:ext cx="10943698" cy="722312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E4768D-0D80-41BE-A73B-4259E1D01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484312"/>
            <a:ext cx="10943697" cy="478948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399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SzTx/>
        <a:buFont typeface="Arial" panose="020B0604020202020204" pitchFamily="34" charset="0"/>
        <a:buNone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16000" marR="0" indent="-216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32000" marR="0" indent="-216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SzTx/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48000" marR="0" indent="-216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SzTx/>
        <a:buFont typeface="Courier New" panose="02070309020205020404" pitchFamily="49" charset="0"/>
        <a:buChar char="o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6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>
          <p15:clr>
            <a:srgbClr val="F26B43"/>
          </p15:clr>
        </p15:guide>
        <p15:guide id="2" pos="3840">
          <p15:clr>
            <a:srgbClr val="A4A3A4"/>
          </p15:clr>
        </p15:guide>
        <p15:guide id="3" pos="393">
          <p15:clr>
            <a:srgbClr val="F26B43"/>
          </p15:clr>
        </p15:guide>
        <p15:guide id="5" pos="7287">
          <p15:clr>
            <a:srgbClr val="F26B43"/>
          </p15:clr>
        </p15:guide>
        <p15:guide id="6" orient="horz" pos="3952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2">
            <a:extLst>
              <a:ext uri="{FF2B5EF4-FFF2-40B4-BE49-F238E27FC236}">
                <a16:creationId xmlns:a16="http://schemas.microsoft.com/office/drawing/2014/main" id="{37300D05-3091-4542-A6B4-5E4608B8CB84}"/>
              </a:ext>
            </a:extLst>
          </p:cNvPr>
          <p:cNvSpPr>
            <a:spLocks/>
          </p:cNvSpPr>
          <p:nvPr/>
        </p:nvSpPr>
        <p:spPr bwMode="auto">
          <a:xfrm rot="10800000">
            <a:off x="11082129" y="5762026"/>
            <a:ext cx="1109868" cy="1109868"/>
          </a:xfrm>
          <a:custGeom>
            <a:avLst/>
            <a:gdLst>
              <a:gd name="T0" fmla="*/ 1842 w 1842"/>
              <a:gd name="T1" fmla="*/ 0 h 1842"/>
              <a:gd name="T2" fmla="*/ 0 w 1842"/>
              <a:gd name="T3" fmla="*/ 0 h 1842"/>
              <a:gd name="T4" fmla="*/ 0 w 1842"/>
              <a:gd name="T5" fmla="*/ 1842 h 1842"/>
              <a:gd name="T6" fmla="*/ 1842 w 1842"/>
              <a:gd name="T7" fmla="*/ 0 h 1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2" h="1842">
                <a:moveTo>
                  <a:pt x="1842" y="0"/>
                </a:moveTo>
                <a:lnTo>
                  <a:pt x="0" y="0"/>
                </a:lnTo>
                <a:lnTo>
                  <a:pt x="0" y="1842"/>
                </a:lnTo>
                <a:lnTo>
                  <a:pt x="1842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0"/>
                </a:schemeClr>
              </a:gs>
              <a:gs pos="45000">
                <a:srgbClr val="008BC5"/>
              </a:gs>
              <a:gs pos="100000">
                <a:schemeClr val="accent1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64"/>
            <a:endParaRPr lang="en-AU">
              <a:solidFill>
                <a:srgbClr val="353D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32F987-C9BA-4A5D-98AA-D1B7099B0C52}"/>
              </a:ext>
            </a:extLst>
          </p:cNvPr>
          <p:cNvSpPr txBox="1"/>
          <p:nvPr/>
        </p:nvSpPr>
        <p:spPr>
          <a:xfrm>
            <a:off x="303278" y="6341165"/>
            <a:ext cx="1182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C72C37F9-828A-42E2-941D-5C94386C6D7C}" type="slidenum">
              <a:rPr lang="en-AU" sz="1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AU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B0A81C-FB45-45E8-A335-8E5BB549E6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365" y="6291377"/>
            <a:ext cx="260911" cy="357565"/>
          </a:xfrm>
          <a:prstGeom prst="rect">
            <a:avLst/>
          </a:prstGeom>
        </p:spPr>
      </p:pic>
      <p:sp>
        <p:nvSpPr>
          <p:cNvPr id="12" name="Title Placeholder 2">
            <a:extLst>
              <a:ext uri="{FF2B5EF4-FFF2-40B4-BE49-F238E27FC236}">
                <a16:creationId xmlns:a16="http://schemas.microsoft.com/office/drawing/2014/main" id="{EDD8C4DA-E877-4B2B-8B10-855F0BA88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20713"/>
            <a:ext cx="10943698" cy="722312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2E4768D-0D80-41BE-A73B-4259E1D01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484312"/>
            <a:ext cx="10943697" cy="478948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lang="en-GB"/>
          </a:p>
        </p:txBody>
      </p:sp>
      <p:sp>
        <p:nvSpPr>
          <p:cNvPr id="8" name="Freeform 22">
            <a:extLst>
              <a:ext uri="{FF2B5EF4-FFF2-40B4-BE49-F238E27FC236}">
                <a16:creationId xmlns:a16="http://schemas.microsoft.com/office/drawing/2014/main" id="{42E5FBA4-DA6F-4A27-9AB5-5735592CB9AD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1112363" cy="1112363"/>
          </a:xfrm>
          <a:custGeom>
            <a:avLst/>
            <a:gdLst>
              <a:gd name="T0" fmla="*/ 1842 w 1842"/>
              <a:gd name="T1" fmla="*/ 0 h 1842"/>
              <a:gd name="T2" fmla="*/ 0 w 1842"/>
              <a:gd name="T3" fmla="*/ 0 h 1842"/>
              <a:gd name="T4" fmla="*/ 0 w 1842"/>
              <a:gd name="T5" fmla="*/ 1842 h 1842"/>
              <a:gd name="T6" fmla="*/ 1842 w 1842"/>
              <a:gd name="T7" fmla="*/ 0 h 1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2" h="1842">
                <a:moveTo>
                  <a:pt x="1842" y="0"/>
                </a:moveTo>
                <a:lnTo>
                  <a:pt x="0" y="0"/>
                </a:lnTo>
                <a:lnTo>
                  <a:pt x="0" y="1842"/>
                </a:lnTo>
                <a:lnTo>
                  <a:pt x="184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64"/>
            <a:endParaRPr lang="en-AU">
              <a:solidFill>
                <a:srgbClr val="353D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18">
            <a:extLst>
              <a:ext uri="{FF2B5EF4-FFF2-40B4-BE49-F238E27FC236}">
                <a16:creationId xmlns:a16="http://schemas.microsoft.com/office/drawing/2014/main" id="{FBDE6372-BB22-4C64-B2A4-94DF3117D902}"/>
              </a:ext>
            </a:extLst>
          </p:cNvPr>
          <p:cNvSpPr>
            <a:spLocks/>
          </p:cNvSpPr>
          <p:nvPr/>
        </p:nvSpPr>
        <p:spPr bwMode="auto">
          <a:xfrm>
            <a:off x="-512151" y="-501968"/>
            <a:ext cx="2338318" cy="2338318"/>
          </a:xfrm>
          <a:custGeom>
            <a:avLst/>
            <a:gdLst>
              <a:gd name="T0" fmla="*/ 1842 w 1842"/>
              <a:gd name="T1" fmla="*/ 0 h 1842"/>
              <a:gd name="T2" fmla="*/ 0 w 1842"/>
              <a:gd name="T3" fmla="*/ 0 h 1842"/>
              <a:gd name="T4" fmla="*/ 0 w 1842"/>
              <a:gd name="T5" fmla="*/ 1842 h 1842"/>
              <a:gd name="T6" fmla="*/ 1842 w 1842"/>
              <a:gd name="T7" fmla="*/ 0 h 18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42" h="1842">
                <a:moveTo>
                  <a:pt x="1842" y="0"/>
                </a:moveTo>
                <a:lnTo>
                  <a:pt x="0" y="0"/>
                </a:lnTo>
                <a:lnTo>
                  <a:pt x="0" y="1842"/>
                </a:lnTo>
                <a:lnTo>
                  <a:pt x="1842" y="0"/>
                </a:lnTo>
                <a:close/>
              </a:path>
            </a:pathLst>
          </a:custGeom>
          <a:blipFill dpi="0" rotWithShape="1"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895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SzTx/>
        <a:buFont typeface="Arial" panose="020B0604020202020204" pitchFamily="34" charset="0"/>
        <a:buNone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16000" marR="0" indent="-216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32000" marR="0" indent="-216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SzTx/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648000" marR="0" indent="-216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SzTx/>
        <a:buFont typeface="Courier New" panose="02070309020205020404" pitchFamily="49" charset="0"/>
        <a:buChar char="o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64000" marR="0" indent="-2160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400"/>
        </a:spcAft>
        <a:buClrTx/>
        <a:buSzTx/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>
          <p15:clr>
            <a:srgbClr val="F26B43"/>
          </p15:clr>
        </p15:guide>
        <p15:guide id="2" pos="3840">
          <p15:clr>
            <a:srgbClr val="A4A3A4"/>
          </p15:clr>
        </p15:guide>
        <p15:guide id="3" pos="393">
          <p15:clr>
            <a:srgbClr val="F26B43"/>
          </p15:clr>
        </p15:guide>
        <p15:guide id="5" pos="7287">
          <p15:clr>
            <a:srgbClr val="F26B43"/>
          </p15:clr>
        </p15:guide>
        <p15:guide id="6" orient="horz" pos="39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7.gif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jpe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jpeg"/><Relationship Id="rId18" Type="http://schemas.openxmlformats.org/officeDocument/2006/relationships/image" Target="../media/image68.pn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12" Type="http://schemas.openxmlformats.org/officeDocument/2006/relationships/image" Target="../media/image66.jpe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6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55.jpe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png"/><Relationship Id="rId18" Type="http://schemas.openxmlformats.org/officeDocument/2006/relationships/image" Target="../media/image67.jpeg"/><Relationship Id="rId3" Type="http://schemas.openxmlformats.org/officeDocument/2006/relationships/image" Target="../media/image68.png"/><Relationship Id="rId7" Type="http://schemas.openxmlformats.org/officeDocument/2006/relationships/image" Target="../media/image48.png"/><Relationship Id="rId12" Type="http://schemas.openxmlformats.org/officeDocument/2006/relationships/image" Target="../media/image61.jpeg"/><Relationship Id="rId17" Type="http://schemas.openxmlformats.org/officeDocument/2006/relationships/image" Target="../media/image66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6.png"/><Relationship Id="rId11" Type="http://schemas.openxmlformats.org/officeDocument/2006/relationships/image" Target="../media/image60.png"/><Relationship Id="rId5" Type="http://schemas.openxmlformats.org/officeDocument/2006/relationships/image" Target="../media/image55.jpe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4" Type="http://schemas.openxmlformats.org/officeDocument/2006/relationships/image" Target="../media/image46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sv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Relationship Id="rId9" Type="http://schemas.openxmlformats.org/officeDocument/2006/relationships/image" Target="../media/image4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front of a wall of lights&#10;&#10;Description automatically generated with low confidence">
            <a:extLst>
              <a:ext uri="{FF2B5EF4-FFF2-40B4-BE49-F238E27FC236}">
                <a16:creationId xmlns:a16="http://schemas.microsoft.com/office/drawing/2014/main" id="{54295980-FEF5-7774-222F-2D65F5416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DD9DC35-CB2D-EF52-7E29-A46D9E2DDD21}"/>
              </a:ext>
            </a:extLst>
          </p:cNvPr>
          <p:cNvSpPr/>
          <p:nvPr/>
        </p:nvSpPr>
        <p:spPr>
          <a:xfrm>
            <a:off x="0" y="-16042"/>
            <a:ext cx="12192000" cy="6858000"/>
          </a:xfrm>
          <a:prstGeom prst="rect">
            <a:avLst/>
          </a:prstGeom>
          <a:solidFill>
            <a:srgbClr val="373A36">
              <a:alpha val="6392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05D51-9196-4B69-B5D6-5D0A1A46DA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6407" y="505748"/>
            <a:ext cx="11365036" cy="2447002"/>
          </a:xfrm>
        </p:spPr>
        <p:txBody>
          <a:bodyPr/>
          <a:lstStyle/>
          <a:p>
            <a:r>
              <a:rPr lang="en-US" sz="6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Synergies between Cybersecurity &amp; CI Operations</a:t>
            </a:r>
            <a:endParaRPr lang="en-AU" sz="6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BB890046-FBEF-BCD3-9FAE-BEA7898CC7DC}"/>
              </a:ext>
            </a:extLst>
          </p:cNvPr>
          <p:cNvSpPr txBox="1">
            <a:spLocks/>
          </p:cNvSpPr>
          <p:nvPr/>
        </p:nvSpPr>
        <p:spPr>
          <a:xfrm>
            <a:off x="417711" y="5280917"/>
            <a:ext cx="11130442" cy="1099335"/>
          </a:xfrm>
          <a:prstGeom prst="rect">
            <a:avLst/>
          </a:prstGeom>
        </p:spPr>
        <p:txBody>
          <a:bodyPr vert="horz" lIns="0" tIns="0" rIns="91440" bIns="3600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36403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François Aye  </a:t>
            </a:r>
            <a:r>
              <a:rPr lang="en-US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 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Hassan Mounzer</a:t>
            </a:r>
            <a:b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Analytics &amp; Cybersecurity - Aurecon</a:t>
            </a:r>
            <a:endParaRPr lang="en-AU" b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850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id="{8F489021-B8F4-6FDE-D1F9-8713D346CEC7}"/>
              </a:ext>
            </a:extLst>
          </p:cNvPr>
          <p:cNvSpPr/>
          <p:nvPr/>
        </p:nvSpPr>
        <p:spPr>
          <a:xfrm>
            <a:off x="-2462181" y="-2148450"/>
            <a:ext cx="7920000" cy="792000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A09ACCF-8242-CD7F-ED28-4829747A8D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5100"/>
            <a:ext cx="3990568" cy="4364249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922AA98B-BE63-C352-7A2F-9B41A5C59AAD}"/>
              </a:ext>
            </a:extLst>
          </p:cNvPr>
          <p:cNvSpPr/>
          <p:nvPr/>
        </p:nvSpPr>
        <p:spPr>
          <a:xfrm>
            <a:off x="905692" y="5449638"/>
            <a:ext cx="522514" cy="5220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en-AU" sz="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F127C64-DA05-38BC-F645-7F08FEFBA9CC}"/>
              </a:ext>
            </a:extLst>
          </p:cNvPr>
          <p:cNvSpPr/>
          <p:nvPr/>
        </p:nvSpPr>
        <p:spPr>
          <a:xfrm>
            <a:off x="2715442" y="5106194"/>
            <a:ext cx="592114" cy="593816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en-AU" sz="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366CC01-2B7F-1863-C7F6-04DCB3F8FF5B}"/>
              </a:ext>
            </a:extLst>
          </p:cNvPr>
          <p:cNvSpPr/>
          <p:nvPr/>
        </p:nvSpPr>
        <p:spPr>
          <a:xfrm>
            <a:off x="3990568" y="4173220"/>
            <a:ext cx="689745" cy="6912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en-AU" sz="105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B857E20-AD4B-B1AB-A812-BE6CDEE17D09}"/>
              </a:ext>
            </a:extLst>
          </p:cNvPr>
          <p:cNvSpPr/>
          <p:nvPr/>
        </p:nvSpPr>
        <p:spPr>
          <a:xfrm>
            <a:off x="4763588" y="2696709"/>
            <a:ext cx="796018" cy="7956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endParaRPr lang="en-AU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0E1372D-5D31-E909-03D9-99F3EB51D9B1}"/>
              </a:ext>
            </a:extLst>
          </p:cNvPr>
          <p:cNvSpPr/>
          <p:nvPr/>
        </p:nvSpPr>
        <p:spPr>
          <a:xfrm>
            <a:off x="4915987" y="830624"/>
            <a:ext cx="884737" cy="885600"/>
          </a:xfrm>
          <a:prstGeom prst="ellips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en-AU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3E44559-6E01-2E4F-407A-4869AF9FDCF1}"/>
              </a:ext>
            </a:extLst>
          </p:cNvPr>
          <p:cNvSpPr/>
          <p:nvPr/>
        </p:nvSpPr>
        <p:spPr>
          <a:xfrm>
            <a:off x="-850175" y="-496147"/>
            <a:ext cx="4344126" cy="4424741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3B6EFB-CE2A-DFB8-50FE-6C6517F72155}"/>
              </a:ext>
            </a:extLst>
          </p:cNvPr>
          <p:cNvSpPr txBox="1"/>
          <p:nvPr/>
        </p:nvSpPr>
        <p:spPr>
          <a:xfrm>
            <a:off x="179449" y="1282074"/>
            <a:ext cx="2529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phases of the SOCI act</a:t>
            </a:r>
            <a:endParaRPr lang="en-AU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Left arrow point - Free arrows icons">
            <a:extLst>
              <a:ext uri="{FF2B5EF4-FFF2-40B4-BE49-F238E27FC236}">
                <a16:creationId xmlns:a16="http://schemas.microsoft.com/office/drawing/2014/main" id="{D68A82FF-9CDC-F818-878C-C0969CB65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02549" flipV="1">
            <a:off x="1984741" y="5642461"/>
            <a:ext cx="174166" cy="17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Left arrow point - Free arrows icons">
            <a:extLst>
              <a:ext uri="{FF2B5EF4-FFF2-40B4-BE49-F238E27FC236}">
                <a16:creationId xmlns:a16="http://schemas.microsoft.com/office/drawing/2014/main" id="{CFA2B37F-8206-637D-E88E-44FB05C73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62279" flipV="1">
            <a:off x="3619866" y="5019111"/>
            <a:ext cx="174166" cy="17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Left arrow point - Free arrows icons">
            <a:extLst>
              <a:ext uri="{FF2B5EF4-FFF2-40B4-BE49-F238E27FC236}">
                <a16:creationId xmlns:a16="http://schemas.microsoft.com/office/drawing/2014/main" id="{5D5A9F24-C3A1-0758-8E58-151342B87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85680" flipV="1">
            <a:off x="4760307" y="3829668"/>
            <a:ext cx="174166" cy="17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Left arrow point - Free arrows icons">
            <a:extLst>
              <a:ext uri="{FF2B5EF4-FFF2-40B4-BE49-F238E27FC236}">
                <a16:creationId xmlns:a16="http://schemas.microsoft.com/office/drawing/2014/main" id="{090C99E6-B507-5FA3-735C-30C921B53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354272" y="2151909"/>
            <a:ext cx="174166" cy="17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D30AC725-FC75-8302-96FA-44E97689FD61}"/>
              </a:ext>
            </a:extLst>
          </p:cNvPr>
          <p:cNvSpPr txBox="1"/>
          <p:nvPr/>
        </p:nvSpPr>
        <p:spPr>
          <a:xfrm>
            <a:off x="1428207" y="5883580"/>
            <a:ext cx="13012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>
                <a:latin typeface="Arial" panose="020B0604020202020204" pitchFamily="34" charset="0"/>
                <a:cs typeface="Arial" panose="020B0604020202020204" pitchFamily="34" charset="0"/>
              </a:rPr>
              <a:t>Bill Conception</a:t>
            </a:r>
            <a:endParaRPr lang="en-AU" sz="11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6D1CDB5-F1B4-3D14-657B-73073955AB64}"/>
              </a:ext>
            </a:extLst>
          </p:cNvPr>
          <p:cNvSpPr txBox="1"/>
          <p:nvPr/>
        </p:nvSpPr>
        <p:spPr>
          <a:xfrm>
            <a:off x="3307556" y="5521626"/>
            <a:ext cx="1357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Consultation Period</a:t>
            </a:r>
            <a:endParaRPr lang="en-AU" sz="1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68B1318-9A53-BE98-C380-78D5A734F092}"/>
              </a:ext>
            </a:extLst>
          </p:cNvPr>
          <p:cNvSpPr txBox="1"/>
          <p:nvPr/>
        </p:nvSpPr>
        <p:spPr>
          <a:xfrm>
            <a:off x="4664789" y="4602810"/>
            <a:ext cx="15721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Became Effective</a:t>
            </a:r>
            <a:endParaRPr lang="en-AU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C87E977-B527-3A9B-4BAE-DFA0D46F25B8}"/>
              </a:ext>
            </a:extLst>
          </p:cNvPr>
          <p:cNvSpPr txBox="1"/>
          <p:nvPr/>
        </p:nvSpPr>
        <p:spPr>
          <a:xfrm>
            <a:off x="5532520" y="3220240"/>
            <a:ext cx="1780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Risk Management Program </a:t>
            </a:r>
            <a:endParaRPr lang="en-AU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B4C4BDC-7552-1AD5-6B52-1974F6264AE4}"/>
              </a:ext>
            </a:extLst>
          </p:cNvPr>
          <p:cNvSpPr txBox="1"/>
          <p:nvPr/>
        </p:nvSpPr>
        <p:spPr>
          <a:xfrm>
            <a:off x="5800724" y="1374218"/>
            <a:ext cx="17809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Standards &amp; Frameworks  Compliance</a:t>
            </a:r>
            <a:endParaRPr lang="en-AU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2" descr="The ASD essential 8 maturity model: A practical guide">
            <a:extLst>
              <a:ext uri="{FF2B5EF4-FFF2-40B4-BE49-F238E27FC236}">
                <a16:creationId xmlns:a16="http://schemas.microsoft.com/office/drawing/2014/main" id="{3246B84A-968E-ED84-4243-2CA8ED703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870" y="2008869"/>
            <a:ext cx="1346418" cy="61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ISO 27001 – Information Security Management System - Risk Management Studio">
            <a:extLst>
              <a:ext uri="{FF2B5EF4-FFF2-40B4-BE49-F238E27FC236}">
                <a16:creationId xmlns:a16="http://schemas.microsoft.com/office/drawing/2014/main" id="{871B6350-65FA-E3DE-1F4E-26F96C3CE4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" t="10997" r="4251" b="11145"/>
          <a:stretch/>
        </p:blipFill>
        <p:spPr bwMode="auto">
          <a:xfrm>
            <a:off x="8175615" y="1119965"/>
            <a:ext cx="1528180" cy="64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 descr="C2M2">
            <a:extLst>
              <a:ext uri="{FF2B5EF4-FFF2-40B4-BE49-F238E27FC236}">
                <a16:creationId xmlns:a16="http://schemas.microsoft.com/office/drawing/2014/main" id="{CAB5ABFB-AFE2-9220-0FE5-814AEB80E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403" y="2446647"/>
            <a:ext cx="1819402" cy="35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Left Brace 54">
            <a:extLst>
              <a:ext uri="{FF2B5EF4-FFF2-40B4-BE49-F238E27FC236}">
                <a16:creationId xmlns:a16="http://schemas.microsoft.com/office/drawing/2014/main" id="{C72D8106-FCAE-DC08-F3F2-172DDD6D21E9}"/>
              </a:ext>
            </a:extLst>
          </p:cNvPr>
          <p:cNvSpPr/>
          <p:nvPr/>
        </p:nvSpPr>
        <p:spPr>
          <a:xfrm>
            <a:off x="7681769" y="898770"/>
            <a:ext cx="714755" cy="2509649"/>
          </a:xfrm>
          <a:prstGeom prst="leftBrace">
            <a:avLst>
              <a:gd name="adj1" fmla="val 8333"/>
              <a:gd name="adj2" fmla="val 3077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7447E52-B933-AE9A-47C4-3A1CBB4DA1E4}"/>
              </a:ext>
            </a:extLst>
          </p:cNvPr>
          <p:cNvSpPr txBox="1"/>
          <p:nvPr/>
        </p:nvSpPr>
        <p:spPr>
          <a:xfrm>
            <a:off x="5800886" y="4681091"/>
            <a:ext cx="33082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Cybersecurity Incident Reporting</a:t>
            </a:r>
          </a:p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Register of Critical Infrastructure Assets</a:t>
            </a:r>
          </a:p>
        </p:txBody>
      </p:sp>
      <p:sp>
        <p:nvSpPr>
          <p:cNvPr id="59" name="Left Brace 58">
            <a:extLst>
              <a:ext uri="{FF2B5EF4-FFF2-40B4-BE49-F238E27FC236}">
                <a16:creationId xmlns:a16="http://schemas.microsoft.com/office/drawing/2014/main" id="{3842C31B-9EC2-E0E9-2E2C-BF982EFE8CFF}"/>
              </a:ext>
            </a:extLst>
          </p:cNvPr>
          <p:cNvSpPr/>
          <p:nvPr/>
        </p:nvSpPr>
        <p:spPr>
          <a:xfrm>
            <a:off x="5712377" y="4675307"/>
            <a:ext cx="176693" cy="43088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Picture 2" descr="Info &amp; Cyber Security Services – OpsCentre">
            <a:extLst>
              <a:ext uri="{FF2B5EF4-FFF2-40B4-BE49-F238E27FC236}">
                <a16:creationId xmlns:a16="http://schemas.microsoft.com/office/drawing/2014/main" id="{16A615CF-EC03-EBB4-98A3-0A30F3687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8" y="4676269"/>
            <a:ext cx="214052" cy="21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Verification of delivery list clipboard symbol - Free business icons">
            <a:extLst>
              <a:ext uri="{FF2B5EF4-FFF2-40B4-BE49-F238E27FC236}">
                <a16:creationId xmlns:a16="http://schemas.microsoft.com/office/drawing/2014/main" id="{7BDA05C1-1AAD-33E1-0148-DB81A8EC9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338" y="4895291"/>
            <a:ext cx="230739" cy="23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45,749 Risk management icon Images, Stock Photos &amp; Vectors | Shutterstock">
            <a:extLst>
              <a:ext uri="{FF2B5EF4-FFF2-40B4-BE49-F238E27FC236}">
                <a16:creationId xmlns:a16="http://schemas.microsoft.com/office/drawing/2014/main" id="{E103D5A1-FA76-47D4-94D7-BB45CE29DE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99290" y="3161494"/>
            <a:ext cx="425704" cy="43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" name="Picture 4" descr="cyber security Icon - Free PNG &amp; SVG 3262491 - Noun Project">
            <a:extLst>
              <a:ext uri="{FF2B5EF4-FFF2-40B4-BE49-F238E27FC236}">
                <a16:creationId xmlns:a16="http://schemas.microsoft.com/office/drawing/2014/main" id="{66D85FA3-2F34-DB30-2500-7472E7616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494" y="1419808"/>
            <a:ext cx="477630" cy="47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lack idea icon - Free black light bulb icons">
            <a:extLst>
              <a:ext uri="{FF2B5EF4-FFF2-40B4-BE49-F238E27FC236}">
                <a16:creationId xmlns:a16="http://schemas.microsoft.com/office/drawing/2014/main" id="{39522221-5186-002C-BB47-3A10C5E26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381" y="5847814"/>
            <a:ext cx="270412" cy="27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omments Svg Png Icon Free Download (#489476) - OnlineWebFonts.COM">
            <a:extLst>
              <a:ext uri="{FF2B5EF4-FFF2-40B4-BE49-F238E27FC236}">
                <a16:creationId xmlns:a16="http://schemas.microsoft.com/office/drawing/2014/main" id="{6C3C9BCD-FFE3-C5A4-59BA-DC51AABD0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352" y="5631986"/>
            <a:ext cx="275460" cy="27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" name="Rectangle 1026">
            <a:extLst>
              <a:ext uri="{FF2B5EF4-FFF2-40B4-BE49-F238E27FC236}">
                <a16:creationId xmlns:a16="http://schemas.microsoft.com/office/drawing/2014/main" id="{F6F03B51-7CD4-317F-F959-0726129EACD2}"/>
              </a:ext>
            </a:extLst>
          </p:cNvPr>
          <p:cNvSpPr/>
          <p:nvPr/>
        </p:nvSpPr>
        <p:spPr>
          <a:xfrm>
            <a:off x="9375710" y="3052619"/>
            <a:ext cx="1121888" cy="272569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Other</a:t>
            </a:r>
            <a:endParaRPr lang="en-A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8" name="TextBox 1057">
            <a:extLst>
              <a:ext uri="{FF2B5EF4-FFF2-40B4-BE49-F238E27FC236}">
                <a16:creationId xmlns:a16="http://schemas.microsoft.com/office/drawing/2014/main" id="{0AAAA8CB-5101-886F-C436-EE5C275F5B26}"/>
              </a:ext>
            </a:extLst>
          </p:cNvPr>
          <p:cNvSpPr txBox="1"/>
          <p:nvPr/>
        </p:nvSpPr>
        <p:spPr>
          <a:xfrm>
            <a:off x="7069825" y="3821741"/>
            <a:ext cx="36648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latin typeface="Arial" panose="020B0604020202020204" pitchFamily="34" charset="0"/>
                <a:cs typeface="Arial" panose="020B0604020202020204" pitchFamily="34" charset="0"/>
              </a:rPr>
              <a:t>All Hazards Approach: Cyber, Personnel, Supply Chain, Physical &amp; Natural </a:t>
            </a:r>
          </a:p>
        </p:txBody>
      </p:sp>
      <p:cxnSp>
        <p:nvCxnSpPr>
          <p:cNvPr id="1060" name="Connector: Elbow 1059">
            <a:extLst>
              <a:ext uri="{FF2B5EF4-FFF2-40B4-BE49-F238E27FC236}">
                <a16:creationId xmlns:a16="http://schemas.microsoft.com/office/drawing/2014/main" id="{FF11A4A2-E2C7-9DFD-98B4-2EF637C4659A}"/>
              </a:ext>
            </a:extLst>
          </p:cNvPr>
          <p:cNvCxnSpPr>
            <a:cxnSpLocks/>
            <a:stCxn id="45" idx="2"/>
            <a:endCxn id="1058" idx="1"/>
          </p:cNvCxnSpPr>
          <p:nvPr/>
        </p:nvCxnSpPr>
        <p:spPr>
          <a:xfrm rot="16200000" flipH="1">
            <a:off x="6599537" y="3566896"/>
            <a:ext cx="293725" cy="64685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65" name="Picture 12" descr="Australian Energy Sector Cyber Security Framework (AESCSF)">
            <a:extLst>
              <a:ext uri="{FF2B5EF4-FFF2-40B4-BE49-F238E27FC236}">
                <a16:creationId xmlns:a16="http://schemas.microsoft.com/office/drawing/2014/main" id="{E72B2818-B479-8901-E27D-9A9BC4A3B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58426" y="981075"/>
            <a:ext cx="1447800" cy="53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12">
            <a:extLst>
              <a:ext uri="{FF2B5EF4-FFF2-40B4-BE49-F238E27FC236}">
                <a16:creationId xmlns:a16="http://schemas.microsoft.com/office/drawing/2014/main" id="{7036E229-D173-BC1A-1DB4-EDA253964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26" y="1865501"/>
            <a:ext cx="1181100" cy="31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9DDE429-DAA0-9EB3-C3CF-1EE34EC10EA2}"/>
              </a:ext>
            </a:extLst>
          </p:cNvPr>
          <p:cNvSpPr/>
          <p:nvPr/>
        </p:nvSpPr>
        <p:spPr>
          <a:xfrm>
            <a:off x="0" y="0"/>
            <a:ext cx="12192000" cy="61255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b="1">
                <a:latin typeface="Arial" panose="020B0604020202020204" pitchFamily="34" charset="0"/>
                <a:cs typeface="Arial" panose="020B0604020202020204" pitchFamily="34" charset="0"/>
              </a:rPr>
              <a:t>How the SOCI act plays on these synergies</a:t>
            </a:r>
          </a:p>
        </p:txBody>
      </p:sp>
    </p:spTree>
    <p:extLst>
      <p:ext uri="{BB962C8B-B14F-4D97-AF65-F5344CB8AC3E}">
        <p14:creationId xmlns:p14="http://schemas.microsoft.com/office/powerpoint/2010/main" val="199787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55" grpId="0" animBg="1"/>
      <p:bldP spid="58" grpId="0"/>
      <p:bldP spid="59" grpId="0" animBg="1"/>
      <p:bldP spid="1027" grpId="0" animBg="1"/>
      <p:bldP spid="10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4" name="Oval 7183">
            <a:extLst>
              <a:ext uri="{FF2B5EF4-FFF2-40B4-BE49-F238E27FC236}">
                <a16:creationId xmlns:a16="http://schemas.microsoft.com/office/drawing/2014/main" id="{3257BA74-B1F8-6368-1CA9-B8AE2D076DA4}"/>
              </a:ext>
            </a:extLst>
          </p:cNvPr>
          <p:cNvSpPr/>
          <p:nvPr/>
        </p:nvSpPr>
        <p:spPr>
          <a:xfrm>
            <a:off x="4676775" y="2511423"/>
            <a:ext cx="2340000" cy="2340000"/>
          </a:xfrm>
          <a:prstGeom prst="ellipse">
            <a:avLst/>
          </a:pr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FDE2FFC-4F24-89E8-B1EB-C6BDC223AFB1}"/>
              </a:ext>
            </a:extLst>
          </p:cNvPr>
          <p:cNvSpPr/>
          <p:nvPr/>
        </p:nvSpPr>
        <p:spPr>
          <a:xfrm>
            <a:off x="3059484" y="979858"/>
            <a:ext cx="5563636" cy="5563636"/>
          </a:xfrm>
          <a:prstGeom prst="ellipse">
            <a:avLst/>
          </a:prstGeom>
          <a:solidFill>
            <a:schemeClr val="accent4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81154A-5C18-88E9-722A-F157B1E78132}"/>
              </a:ext>
            </a:extLst>
          </p:cNvPr>
          <p:cNvSpPr/>
          <p:nvPr/>
        </p:nvSpPr>
        <p:spPr>
          <a:xfrm>
            <a:off x="3592761" y="1513135"/>
            <a:ext cx="4418182" cy="4418182"/>
          </a:xfrm>
          <a:prstGeom prst="ellipse">
            <a:avLst/>
          </a:pr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F2B4A62-5BBF-3D0E-2854-4FD25B5F68D3}"/>
              </a:ext>
            </a:extLst>
          </p:cNvPr>
          <p:cNvSpPr/>
          <p:nvPr/>
        </p:nvSpPr>
        <p:spPr>
          <a:xfrm>
            <a:off x="4295775" y="2139949"/>
            <a:ext cx="3096000" cy="3096000"/>
          </a:xfrm>
          <a:prstGeom prst="ellipse">
            <a:avLst/>
          </a:pr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690190F-5141-48AB-2446-5752E67E7B41}"/>
              </a:ext>
            </a:extLst>
          </p:cNvPr>
          <p:cNvSpPr/>
          <p:nvPr/>
        </p:nvSpPr>
        <p:spPr>
          <a:xfrm>
            <a:off x="4895850" y="2749550"/>
            <a:ext cx="1908000" cy="190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82B0D00-AC86-05C3-9227-A34E9D7B6AD7}"/>
              </a:ext>
            </a:extLst>
          </p:cNvPr>
          <p:cNvGrpSpPr/>
          <p:nvPr/>
        </p:nvGrpSpPr>
        <p:grpSpPr>
          <a:xfrm>
            <a:off x="5194119" y="3033061"/>
            <a:ext cx="1368465" cy="1378157"/>
            <a:chOff x="5194119" y="2436161"/>
            <a:chExt cx="1368465" cy="1378157"/>
          </a:xfrm>
        </p:grpSpPr>
        <p:pic>
          <p:nvPicPr>
            <p:cNvPr id="4" name="Picture 2" descr="Verdure Interesse faccio colazione telecom icon direttore Fuoribordo per me">
              <a:extLst>
                <a:ext uri="{FF2B5EF4-FFF2-40B4-BE49-F238E27FC236}">
                  <a16:creationId xmlns:a16="http://schemas.microsoft.com/office/drawing/2014/main" id="{46FDD8D5-648C-6D28-4B9D-FCB260996F4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6025711" y="2448366"/>
              <a:ext cx="316181" cy="304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Database storage - Free computer icons">
              <a:extLst>
                <a:ext uri="{FF2B5EF4-FFF2-40B4-BE49-F238E27FC236}">
                  <a16:creationId xmlns:a16="http://schemas.microsoft.com/office/drawing/2014/main" id="{334DFC92-424B-16EA-F864-C25038B6DC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65734" y="3120345"/>
              <a:ext cx="285218" cy="285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2" descr="Earth, globe, orbit, planet, satellite, sputnik, world icon - Download on  Iconfinder">
              <a:extLst>
                <a:ext uri="{FF2B5EF4-FFF2-40B4-BE49-F238E27FC236}">
                  <a16:creationId xmlns:a16="http://schemas.microsoft.com/office/drawing/2014/main" id="{398D61E2-CB48-BB91-43A1-4E23521029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4" t="14645" r="3891" b="13730"/>
            <a:stretch/>
          </p:blipFill>
          <p:spPr bwMode="auto">
            <a:xfrm flipH="1">
              <a:off x="5629787" y="2787766"/>
              <a:ext cx="318675" cy="245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0">
              <a:extLst>
                <a:ext uri="{FF2B5EF4-FFF2-40B4-BE49-F238E27FC236}">
                  <a16:creationId xmlns:a16="http://schemas.microsoft.com/office/drawing/2014/main" id="{14224B86-73E4-7173-F3CE-2CC73BED44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5194119" y="3193705"/>
              <a:ext cx="253224" cy="285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4" descr="Bulb Clipart Transparent PNG Hd, Bulb Icon Vector L Bulb Ideas Symbol  Illustration, Icons Icons, Bulb Icons, Symbol Icons PNG Image For Free  Download | Light bulb icon, Light bulb logo, Pictogram">
              <a:extLst>
                <a:ext uri="{FF2B5EF4-FFF2-40B4-BE49-F238E27FC236}">
                  <a16:creationId xmlns:a16="http://schemas.microsoft.com/office/drawing/2014/main" id="{C9D8EF55-7A04-A6CE-3955-4C0850E592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6251855" y="3184739"/>
              <a:ext cx="310729" cy="339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0" descr="Free Medical Symbol Black And White, Download Free Medical Symbol Black And  White png images, Free ClipArts on Clipart Library">
              <a:extLst>
                <a:ext uri="{FF2B5EF4-FFF2-40B4-BE49-F238E27FC236}">
                  <a16:creationId xmlns:a16="http://schemas.microsoft.com/office/drawing/2014/main" id="{F101F314-424D-5B43-2802-D093FA6C1F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583916" y="2436161"/>
              <a:ext cx="281818" cy="214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2" descr="Product - Free food icons">
              <a:extLst>
                <a:ext uri="{FF2B5EF4-FFF2-40B4-BE49-F238E27FC236}">
                  <a16:creationId xmlns:a16="http://schemas.microsoft.com/office/drawing/2014/main" id="{62422AF5-39F8-DF0E-263D-7B30F1BF9F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194119" y="2522473"/>
              <a:ext cx="245678" cy="245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4" descr="Subway - Free transport icons">
              <a:extLst>
                <a:ext uri="{FF2B5EF4-FFF2-40B4-BE49-F238E27FC236}">
                  <a16:creationId xmlns:a16="http://schemas.microsoft.com/office/drawing/2014/main" id="{042E5677-A1B5-7CF7-6997-EA714F2875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27329" y="2820418"/>
              <a:ext cx="302381" cy="302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0" descr="school icon">
              <a:extLst>
                <a:ext uri="{FF2B5EF4-FFF2-40B4-BE49-F238E27FC236}">
                  <a16:creationId xmlns:a16="http://schemas.microsoft.com/office/drawing/2014/main" id="{160701CB-553E-E59C-5DF0-93BA370AA8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33" t="14333" r="9682" b="11719"/>
            <a:stretch/>
          </p:blipFill>
          <p:spPr bwMode="auto">
            <a:xfrm flipH="1">
              <a:off x="5479856" y="3281427"/>
              <a:ext cx="309269" cy="285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2" descr="Fighter Jet Icon Images – Browse 92,356 Stock Photos, Vectors, and Video |  Adobe Stock">
              <a:extLst>
                <a:ext uri="{FF2B5EF4-FFF2-40B4-BE49-F238E27FC236}">
                  <a16:creationId xmlns:a16="http://schemas.microsoft.com/office/drawing/2014/main" id="{E0B878D7-BEC0-64EC-508F-DFB56D1694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6137832" y="2833439"/>
              <a:ext cx="293958" cy="293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4" descr="Space satellite icon outline style Royalty Free Vector Image">
              <a:extLst>
                <a:ext uri="{FF2B5EF4-FFF2-40B4-BE49-F238E27FC236}">
                  <a16:creationId xmlns:a16="http://schemas.microsoft.com/office/drawing/2014/main" id="{AE9CEDA1-C0DD-E007-67AE-F16829077DD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46"/>
            <a:stretch/>
          </p:blipFill>
          <p:spPr bwMode="auto">
            <a:xfrm flipH="1">
              <a:off x="5792395" y="3500278"/>
              <a:ext cx="342285" cy="314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A888E2D-EE8A-BBD2-277B-16CF506B2C7D}"/>
              </a:ext>
            </a:extLst>
          </p:cNvPr>
          <p:cNvSpPr txBox="1"/>
          <p:nvPr/>
        </p:nvSpPr>
        <p:spPr>
          <a:xfrm>
            <a:off x="8620125" y="1216025"/>
            <a:ext cx="2990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Risk Management Program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i="1">
                <a:latin typeface="Arial" panose="020B0604020202020204" pitchFamily="34" charset="0"/>
                <a:cs typeface="Arial" panose="020B0604020202020204" pitchFamily="34" charset="0"/>
              </a:rPr>
              <a:t>Part 2A Security of Critical Infrastructure (SOCI) Act 2018</a:t>
            </a:r>
          </a:p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CB6E539-C7C9-AC60-79AC-AE3A60A4BF11}"/>
              </a:ext>
            </a:extLst>
          </p:cNvPr>
          <p:cNvSpPr txBox="1"/>
          <p:nvPr/>
        </p:nvSpPr>
        <p:spPr>
          <a:xfrm>
            <a:off x="4600575" y="2835274"/>
            <a:ext cx="2543175" cy="2228851"/>
          </a:xfrm>
          <a:prstGeom prst="rect">
            <a:avLst/>
          </a:prstGeom>
          <a:noFill/>
        </p:spPr>
        <p:txBody>
          <a:bodyPr wrap="square">
            <a:prstTxWarp prst="textArchDown">
              <a:avLst>
                <a:gd name="adj" fmla="val 142144"/>
              </a:avLst>
            </a:prstTxWarp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    Personnel    Supply Chain    Physical &amp; Natural </a:t>
            </a:r>
            <a:endParaRPr lang="en-AU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3770F6-0DA7-EAFC-C858-818E25480E4D}"/>
              </a:ext>
            </a:extLst>
          </p:cNvPr>
          <p:cNvSpPr txBox="1"/>
          <p:nvPr/>
        </p:nvSpPr>
        <p:spPr>
          <a:xfrm>
            <a:off x="1476375" y="1101725"/>
            <a:ext cx="168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A1A9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Compliance</a:t>
            </a:r>
            <a:endParaRPr lang="en-AU">
              <a:solidFill>
                <a:srgbClr val="A1A9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821E33B3-0B6C-AAC4-58A2-8C0DB697FF2D}"/>
              </a:ext>
            </a:extLst>
          </p:cNvPr>
          <p:cNvCxnSpPr>
            <a:cxnSpLocks/>
          </p:cNvCxnSpPr>
          <p:nvPr/>
        </p:nvCxnSpPr>
        <p:spPr>
          <a:xfrm rot="10800000" flipV="1">
            <a:off x="6819844" y="1693078"/>
            <a:ext cx="1681749" cy="900269"/>
          </a:xfrm>
          <a:prstGeom prst="bentConnector2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546DBD26-FFF0-0A3E-A98D-59D8D4714618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3162300" y="1286391"/>
            <a:ext cx="1420389" cy="873772"/>
          </a:xfrm>
          <a:prstGeom prst="bentConnector2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224F1D19-19A6-31A7-61EF-83404C836427}"/>
              </a:ext>
            </a:extLst>
          </p:cNvPr>
          <p:cNvSpPr txBox="1"/>
          <p:nvPr/>
        </p:nvSpPr>
        <p:spPr>
          <a:xfrm>
            <a:off x="1343025" y="5699125"/>
            <a:ext cx="18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>
                <a:solidFill>
                  <a:srgbClr val="E4D0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 Compliance</a:t>
            </a:r>
            <a:endParaRPr lang="en-AU">
              <a:solidFill>
                <a:srgbClr val="E4D0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9D57FC0B-C6C3-B42C-C564-6D4470F0DF55}"/>
              </a:ext>
            </a:extLst>
          </p:cNvPr>
          <p:cNvCxnSpPr>
            <a:cxnSpLocks/>
            <a:stCxn id="41" idx="3"/>
          </p:cNvCxnSpPr>
          <p:nvPr/>
        </p:nvCxnSpPr>
        <p:spPr>
          <a:xfrm flipV="1">
            <a:off x="3228975" y="4994275"/>
            <a:ext cx="400050" cy="889516"/>
          </a:xfrm>
          <a:prstGeom prst="bentConnector2">
            <a:avLst/>
          </a:prstGeom>
          <a:ln>
            <a:solidFill>
              <a:srgbClr val="0070C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2" descr="The ASD essential 8 maturity model: A practical guide">
            <a:extLst>
              <a:ext uri="{FF2B5EF4-FFF2-40B4-BE49-F238E27FC236}">
                <a16:creationId xmlns:a16="http://schemas.microsoft.com/office/drawing/2014/main" id="{52DE291E-2F7B-EA64-8D07-9DDDFCD51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07169">
            <a:off x="3742320" y="2640693"/>
            <a:ext cx="902706" cy="41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AutoShape 6" descr="Logo of the Australian Energy Market Operator.">
            <a:extLst>
              <a:ext uri="{FF2B5EF4-FFF2-40B4-BE49-F238E27FC236}">
                <a16:creationId xmlns:a16="http://schemas.microsoft.com/office/drawing/2014/main" id="{A33621EF-932E-3BC0-DE42-7BBC987556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87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80" name="Picture 12" descr="Australian Energy Sector Cyber Security Framework (AESCSF)">
            <a:extLst>
              <a:ext uri="{FF2B5EF4-FFF2-40B4-BE49-F238E27FC236}">
                <a16:creationId xmlns:a16="http://schemas.microsoft.com/office/drawing/2014/main" id="{C4F52CC9-28C1-63F2-D55D-CB4893CB1B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23728" y="5732450"/>
            <a:ext cx="1029319" cy="37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70FA8101-0C55-3FAF-6E63-5833592DF876}"/>
              </a:ext>
            </a:extLst>
          </p:cNvPr>
          <p:cNvCxnSpPr>
            <a:cxnSpLocks/>
          </p:cNvCxnSpPr>
          <p:nvPr/>
        </p:nvCxnSpPr>
        <p:spPr>
          <a:xfrm rot="10800000" flipV="1">
            <a:off x="6696075" y="3673475"/>
            <a:ext cx="2819400" cy="1"/>
          </a:xfrm>
          <a:prstGeom prst="bentConnector3">
            <a:avLst>
              <a:gd name="adj1" fmla="val 50000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9" name="TextBox 7168">
            <a:extLst>
              <a:ext uri="{FF2B5EF4-FFF2-40B4-BE49-F238E27FC236}">
                <a16:creationId xmlns:a16="http://schemas.microsoft.com/office/drawing/2014/main" id="{21D3463D-9CEC-C670-8C85-4404C97CB436}"/>
              </a:ext>
            </a:extLst>
          </p:cNvPr>
          <p:cNvSpPr txBox="1"/>
          <p:nvPr/>
        </p:nvSpPr>
        <p:spPr>
          <a:xfrm>
            <a:off x="9591674" y="3463925"/>
            <a:ext cx="204787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Asset Register</a:t>
            </a:r>
            <a:br>
              <a:rPr lang="en-US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i="1" err="1">
                <a:latin typeface="Arial" panose="020B0604020202020204" pitchFamily="34" charset="0"/>
                <a:cs typeface="Arial" panose="020B0604020202020204" pitchFamily="34" charset="0"/>
              </a:rPr>
              <a:t>Register</a:t>
            </a:r>
            <a:r>
              <a:rPr lang="en-US" sz="1000" i="1">
                <a:latin typeface="Arial" panose="020B0604020202020204" pitchFamily="34" charset="0"/>
                <a:cs typeface="Arial" panose="020B0604020202020204" pitchFamily="34" charset="0"/>
              </a:rPr>
              <a:t> of Critical Infrastructure Assets (Part 2 of the SOCI Act)​</a:t>
            </a:r>
            <a:endParaRPr lang="en-US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Rectangle 7170">
            <a:extLst>
              <a:ext uri="{FF2B5EF4-FFF2-40B4-BE49-F238E27FC236}">
                <a16:creationId xmlns:a16="http://schemas.microsoft.com/office/drawing/2014/main" id="{DE962D5E-10E5-59B0-4A59-7DF695BF11A1}"/>
              </a:ext>
            </a:extLst>
          </p:cNvPr>
          <p:cNvSpPr/>
          <p:nvPr/>
        </p:nvSpPr>
        <p:spPr>
          <a:xfrm rot="18993216">
            <a:off x="6883335" y="4986194"/>
            <a:ext cx="1121888" cy="272569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endParaRPr lang="en-A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3" name="Picture 12">
            <a:extLst>
              <a:ext uri="{FF2B5EF4-FFF2-40B4-BE49-F238E27FC236}">
                <a16:creationId xmlns:a16="http://schemas.microsoft.com/office/drawing/2014/main" id="{77372EC9-D484-0A87-4668-766058645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7234">
            <a:off x="3854884" y="5125718"/>
            <a:ext cx="770658" cy="20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10" descr="C2M2">
            <a:extLst>
              <a:ext uri="{FF2B5EF4-FFF2-40B4-BE49-F238E27FC236}">
                <a16:creationId xmlns:a16="http://schemas.microsoft.com/office/drawing/2014/main" id="{63029FAC-2D8D-B5B9-F14C-673A4CE8F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4282">
            <a:off x="6905353" y="3240662"/>
            <a:ext cx="1654002" cy="32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89" name="Connector: Elbow 7188">
            <a:extLst>
              <a:ext uri="{FF2B5EF4-FFF2-40B4-BE49-F238E27FC236}">
                <a16:creationId xmlns:a16="http://schemas.microsoft.com/office/drawing/2014/main" id="{C0F4B16C-2382-5F01-ECA2-D0DFD7B86E9B}"/>
              </a:ext>
            </a:extLst>
          </p:cNvPr>
          <p:cNvCxnSpPr>
            <a:cxnSpLocks/>
          </p:cNvCxnSpPr>
          <p:nvPr/>
        </p:nvCxnSpPr>
        <p:spPr>
          <a:xfrm rot="10800000" flipV="1">
            <a:off x="2183342" y="3549648"/>
            <a:ext cx="2571750" cy="1"/>
          </a:xfrm>
          <a:prstGeom prst="bentConnector3">
            <a:avLst>
              <a:gd name="adj1" fmla="val 50000"/>
            </a:avLst>
          </a:prstGeom>
          <a:ln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0" name="TextBox 7189">
            <a:extLst>
              <a:ext uri="{FF2B5EF4-FFF2-40B4-BE49-F238E27FC236}">
                <a16:creationId xmlns:a16="http://schemas.microsoft.com/office/drawing/2014/main" id="{068A0402-0EE0-B639-4DFC-7B074B348CB6}"/>
              </a:ext>
            </a:extLst>
          </p:cNvPr>
          <p:cNvSpPr txBox="1"/>
          <p:nvPr/>
        </p:nvSpPr>
        <p:spPr>
          <a:xfrm>
            <a:off x="403287" y="2585498"/>
            <a:ext cx="19404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Cyber Incident Reporting</a:t>
            </a:r>
          </a:p>
          <a:p>
            <a:r>
              <a:rPr lang="en-US" sz="1000" i="1" dirty="0">
                <a:latin typeface="Arial" panose="020B0604020202020204" pitchFamily="34" charset="0"/>
                <a:cs typeface="Arial" panose="020B0604020202020204" pitchFamily="34" charset="0"/>
              </a:rPr>
              <a:t>applied obligations under Part 2B of the SOCI Act </a:t>
            </a:r>
          </a:p>
          <a:p>
            <a:endParaRPr lang="en-US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Cyber Incident Response Plans &amp; Exercises - </a:t>
            </a:r>
            <a:r>
              <a:rPr lang="en-AU" sz="1600" dirty="0" err="1">
                <a:latin typeface="Arial" panose="020B0604020202020204" pitchFamily="34" charset="0"/>
                <a:cs typeface="Arial" panose="020B0604020202020204" pitchFamily="34" charset="0"/>
              </a:rPr>
              <a:t>SoNS</a:t>
            </a: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B5B11B3-C601-E9DD-59DD-57DBC6156AA7}"/>
              </a:ext>
            </a:extLst>
          </p:cNvPr>
          <p:cNvSpPr/>
          <p:nvPr/>
        </p:nvSpPr>
        <p:spPr>
          <a:xfrm>
            <a:off x="0" y="0"/>
            <a:ext cx="12192000" cy="61255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b="1">
                <a:latin typeface="Arial" panose="020B0604020202020204" pitchFamily="34" charset="0"/>
                <a:cs typeface="Arial" panose="020B0604020202020204" pitchFamily="34" charset="0"/>
              </a:rPr>
              <a:t>How the SOCI act plays on these synergies</a:t>
            </a:r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57672F88-F549-5B30-9BB8-3B6BDB7D8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34606" y="1657100"/>
            <a:ext cx="876676" cy="3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03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4" grpId="0" animBg="1"/>
      <p:bldP spid="38" grpId="0" animBg="1"/>
      <p:bldP spid="23" grpId="0" animBg="1"/>
      <p:bldP spid="19" grpId="0" animBg="1"/>
      <p:bldP spid="20" grpId="0"/>
      <p:bldP spid="22" grpId="0"/>
      <p:bldP spid="24" grpId="0"/>
      <p:bldP spid="41" grpId="0"/>
      <p:bldP spid="7169" grpId="0"/>
      <p:bldP spid="7171" grpId="0" animBg="1"/>
      <p:bldP spid="71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4">
            <a:extLst>
              <a:ext uri="{FF2B5EF4-FFF2-40B4-BE49-F238E27FC236}">
                <a16:creationId xmlns:a16="http://schemas.microsoft.com/office/drawing/2014/main" id="{163A6FE4-F85E-0B24-567E-8975365B9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59930" y="1457456"/>
            <a:ext cx="876676" cy="3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The ASD essential 8 maturity model: A practical guide">
            <a:extLst>
              <a:ext uri="{FF2B5EF4-FFF2-40B4-BE49-F238E27FC236}">
                <a16:creationId xmlns:a16="http://schemas.microsoft.com/office/drawing/2014/main" id="{52DE291E-2F7B-EA64-8D07-9DDDFCD51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552" y="2558397"/>
            <a:ext cx="902706" cy="41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AutoShape 6" descr="Logo of the Australian Energy Market Operator.">
            <a:extLst>
              <a:ext uri="{FF2B5EF4-FFF2-40B4-BE49-F238E27FC236}">
                <a16:creationId xmlns:a16="http://schemas.microsoft.com/office/drawing/2014/main" id="{A33621EF-932E-3BC0-DE42-7BBC987556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8735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80" name="Picture 12" descr="Australian Energy Sector Cyber Security Framework (AESCSF)">
            <a:extLst>
              <a:ext uri="{FF2B5EF4-FFF2-40B4-BE49-F238E27FC236}">
                <a16:creationId xmlns:a16="http://schemas.microsoft.com/office/drawing/2014/main" id="{C4F52CC9-28C1-63F2-D55D-CB4893CB1B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444769">
            <a:off x="5323728" y="5732450"/>
            <a:ext cx="1029319" cy="37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7170">
            <a:extLst>
              <a:ext uri="{FF2B5EF4-FFF2-40B4-BE49-F238E27FC236}">
                <a16:creationId xmlns:a16="http://schemas.microsoft.com/office/drawing/2014/main" id="{DE962D5E-10E5-59B0-4A59-7DF695BF11A1}"/>
              </a:ext>
            </a:extLst>
          </p:cNvPr>
          <p:cNvSpPr/>
          <p:nvPr/>
        </p:nvSpPr>
        <p:spPr>
          <a:xfrm>
            <a:off x="7160042" y="5098344"/>
            <a:ext cx="849228" cy="247784"/>
          </a:xfrm>
          <a:prstGeom prst="rect">
            <a:avLst/>
          </a:prstGeom>
          <a:noFill/>
          <a:ln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endParaRPr lang="en-A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3" name="Picture 12">
            <a:extLst>
              <a:ext uri="{FF2B5EF4-FFF2-40B4-BE49-F238E27FC236}">
                <a16:creationId xmlns:a16="http://schemas.microsoft.com/office/drawing/2014/main" id="{77372EC9-D484-0A87-4668-766058645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4201">
            <a:off x="3854884" y="5125718"/>
            <a:ext cx="770658" cy="20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10" descr="C2M2">
            <a:extLst>
              <a:ext uri="{FF2B5EF4-FFF2-40B4-BE49-F238E27FC236}">
                <a16:creationId xmlns:a16="http://schemas.microsoft.com/office/drawing/2014/main" id="{63029FAC-2D8D-B5B9-F14C-673A4CE8F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049" y="3396323"/>
            <a:ext cx="1195414" cy="23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5B11B3-C601-E9DD-59DD-57DBC6156AA7}"/>
              </a:ext>
            </a:extLst>
          </p:cNvPr>
          <p:cNvSpPr/>
          <p:nvPr/>
        </p:nvSpPr>
        <p:spPr>
          <a:xfrm>
            <a:off x="0" y="0"/>
            <a:ext cx="12192000" cy="61255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b="1">
                <a:latin typeface="Arial" panose="020B0604020202020204" pitchFamily="34" charset="0"/>
                <a:cs typeface="Arial" panose="020B0604020202020204" pitchFamily="34" charset="0"/>
              </a:rPr>
              <a:t>How the SOCI act plays on these synergies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20D3727-70B6-1FC2-37FC-97B50583B8CF}"/>
              </a:ext>
            </a:extLst>
          </p:cNvPr>
          <p:cNvSpPr/>
          <p:nvPr/>
        </p:nvSpPr>
        <p:spPr>
          <a:xfrm>
            <a:off x="4295775" y="2139949"/>
            <a:ext cx="3096000" cy="3096000"/>
          </a:xfrm>
          <a:prstGeom prst="ellipse">
            <a:avLst/>
          </a:prstGeom>
          <a:solidFill>
            <a:schemeClr val="accent1">
              <a:alpha val="36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3E4EE45-2F80-E493-C90A-81ED1908BA0E}"/>
              </a:ext>
            </a:extLst>
          </p:cNvPr>
          <p:cNvSpPr/>
          <p:nvPr/>
        </p:nvSpPr>
        <p:spPr>
          <a:xfrm>
            <a:off x="4295775" y="2139949"/>
            <a:ext cx="3096000" cy="3096000"/>
          </a:xfrm>
          <a:prstGeom prst="ellipse">
            <a:avLst/>
          </a:prstGeom>
          <a:solidFill>
            <a:schemeClr val="accent1">
              <a:alpha val="36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61A3A8-9264-FAD7-3275-C50858841008}"/>
              </a:ext>
            </a:extLst>
          </p:cNvPr>
          <p:cNvSpPr txBox="1"/>
          <p:nvPr/>
        </p:nvSpPr>
        <p:spPr>
          <a:xfrm>
            <a:off x="8620125" y="1216025"/>
            <a:ext cx="299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Risk Management Program</a:t>
            </a:r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792C6B-A7F4-0BAA-5A39-A4AB5F0D2F2E}"/>
              </a:ext>
            </a:extLst>
          </p:cNvPr>
          <p:cNvSpPr txBox="1"/>
          <p:nvPr/>
        </p:nvSpPr>
        <p:spPr>
          <a:xfrm>
            <a:off x="4600575" y="2835274"/>
            <a:ext cx="2543175" cy="2228851"/>
          </a:xfrm>
          <a:prstGeom prst="rect">
            <a:avLst/>
          </a:prstGeom>
          <a:noFill/>
        </p:spPr>
        <p:txBody>
          <a:bodyPr wrap="square">
            <a:prstTxWarp prst="textArchDown">
              <a:avLst>
                <a:gd name="adj" fmla="val 142144"/>
              </a:avLst>
            </a:prstTxWarp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    Personnel    Supply Chain    Physical &amp; Natural </a:t>
            </a:r>
            <a:endParaRPr lang="en-AU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2281A23E-CA6F-D124-FF1A-0950FBC38FF7}"/>
              </a:ext>
            </a:extLst>
          </p:cNvPr>
          <p:cNvCxnSpPr>
            <a:cxnSpLocks/>
          </p:cNvCxnSpPr>
          <p:nvPr/>
        </p:nvCxnSpPr>
        <p:spPr>
          <a:xfrm rot="10800000" flipV="1">
            <a:off x="6675910" y="1392223"/>
            <a:ext cx="1681749" cy="1192657"/>
          </a:xfrm>
          <a:prstGeom prst="bentConnector2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BA13AFC5-3D39-6AAE-51BF-CFB0C0EEC7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6696075" y="3673475"/>
            <a:ext cx="2819400" cy="1"/>
          </a:xfrm>
          <a:prstGeom prst="bentConnector3">
            <a:avLst>
              <a:gd name="adj1" fmla="val 50000"/>
            </a:avLst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9EA0E40-43BB-6F60-236E-B33ED05EDB1E}"/>
              </a:ext>
            </a:extLst>
          </p:cNvPr>
          <p:cNvSpPr txBox="1"/>
          <p:nvPr/>
        </p:nvSpPr>
        <p:spPr>
          <a:xfrm>
            <a:off x="9591674" y="3463925"/>
            <a:ext cx="2047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Asset Register</a:t>
            </a:r>
            <a:endParaRPr lang="en-US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559A90B9-63F1-A972-E570-565D9F3D4B8B}"/>
              </a:ext>
            </a:extLst>
          </p:cNvPr>
          <p:cNvCxnSpPr>
            <a:cxnSpLocks/>
          </p:cNvCxnSpPr>
          <p:nvPr/>
        </p:nvCxnSpPr>
        <p:spPr>
          <a:xfrm rot="10800000" flipV="1">
            <a:off x="2124075" y="3549648"/>
            <a:ext cx="2571750" cy="1"/>
          </a:xfrm>
          <a:prstGeom prst="bentConnector3">
            <a:avLst>
              <a:gd name="adj1" fmla="val 50000"/>
            </a:avLst>
          </a:prstGeom>
          <a:ln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0AC66A3-C4FD-685E-78A3-91957007BF95}"/>
              </a:ext>
            </a:extLst>
          </p:cNvPr>
          <p:cNvSpPr txBox="1"/>
          <p:nvPr/>
        </p:nvSpPr>
        <p:spPr>
          <a:xfrm>
            <a:off x="208554" y="2864898"/>
            <a:ext cx="2636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Cyber Incident Reporting &amp; Planning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012193-0FB0-14FA-2D43-F934AB100E91}"/>
              </a:ext>
            </a:extLst>
          </p:cNvPr>
          <p:cNvSpPr txBox="1"/>
          <p:nvPr/>
        </p:nvSpPr>
        <p:spPr>
          <a:xfrm>
            <a:off x="9286874" y="2435225"/>
            <a:ext cx="2566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Synergies are created between Ops and Cyber</a:t>
            </a:r>
          </a:p>
        </p:txBody>
      </p: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BF605B7F-C728-1B11-F1D1-01BCF830D3CC}"/>
              </a:ext>
            </a:extLst>
          </p:cNvPr>
          <p:cNvCxnSpPr>
            <a:cxnSpLocks/>
          </p:cNvCxnSpPr>
          <p:nvPr/>
        </p:nvCxnSpPr>
        <p:spPr>
          <a:xfrm rot="10800000">
            <a:off x="7160896" y="2820036"/>
            <a:ext cx="2074545" cy="1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CF829C44-D04E-0F4A-CF62-FA8C247352F7}"/>
              </a:ext>
            </a:extLst>
          </p:cNvPr>
          <p:cNvSpPr/>
          <p:nvPr/>
        </p:nvSpPr>
        <p:spPr>
          <a:xfrm>
            <a:off x="4676775" y="2511423"/>
            <a:ext cx="2340000" cy="2340000"/>
          </a:xfrm>
          <a:prstGeom prst="ellipse">
            <a:avLst/>
          </a:prstGeom>
          <a:solidFill>
            <a:schemeClr val="accent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829EDC6-E5EA-F6CE-069E-E8FA674C331E}"/>
              </a:ext>
            </a:extLst>
          </p:cNvPr>
          <p:cNvSpPr/>
          <p:nvPr/>
        </p:nvSpPr>
        <p:spPr>
          <a:xfrm>
            <a:off x="4895850" y="2749550"/>
            <a:ext cx="1908000" cy="190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1BB7B8E-68E2-4191-5DAD-486E96B36430}"/>
              </a:ext>
            </a:extLst>
          </p:cNvPr>
          <p:cNvGrpSpPr/>
          <p:nvPr/>
        </p:nvGrpSpPr>
        <p:grpSpPr>
          <a:xfrm>
            <a:off x="5194119" y="3033061"/>
            <a:ext cx="1368465" cy="1378157"/>
            <a:chOff x="5194119" y="2436161"/>
            <a:chExt cx="1368465" cy="1378157"/>
          </a:xfrm>
        </p:grpSpPr>
        <p:pic>
          <p:nvPicPr>
            <p:cNvPr id="35" name="Picture 2" descr="Verdure Interesse faccio colazione telecom icon direttore Fuoribordo per me">
              <a:extLst>
                <a:ext uri="{FF2B5EF4-FFF2-40B4-BE49-F238E27FC236}">
                  <a16:creationId xmlns:a16="http://schemas.microsoft.com/office/drawing/2014/main" id="{89DDCFF8-4BBB-5401-7E82-52B8B9B658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6025711" y="2448366"/>
              <a:ext cx="316181" cy="304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 descr="Database storage - Free computer icons">
              <a:extLst>
                <a:ext uri="{FF2B5EF4-FFF2-40B4-BE49-F238E27FC236}">
                  <a16:creationId xmlns:a16="http://schemas.microsoft.com/office/drawing/2014/main" id="{897A6537-1886-E20F-7B1B-E6AEA61B8B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65734" y="3120345"/>
              <a:ext cx="285218" cy="285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2" descr="Earth, globe, orbit, planet, satellite, sputnik, world icon - Download on  Iconfinder">
              <a:extLst>
                <a:ext uri="{FF2B5EF4-FFF2-40B4-BE49-F238E27FC236}">
                  <a16:creationId xmlns:a16="http://schemas.microsoft.com/office/drawing/2014/main" id="{804B49B1-87C1-6698-B20C-66A0EDCE70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4" t="14645" r="3891" b="13730"/>
            <a:stretch/>
          </p:blipFill>
          <p:spPr bwMode="auto">
            <a:xfrm flipH="1">
              <a:off x="5629787" y="2787766"/>
              <a:ext cx="318675" cy="245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20">
              <a:extLst>
                <a:ext uri="{FF2B5EF4-FFF2-40B4-BE49-F238E27FC236}">
                  <a16:creationId xmlns:a16="http://schemas.microsoft.com/office/drawing/2014/main" id="{BDD92DA7-5A29-D051-C3C7-85C82981A6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5194119" y="3193705"/>
              <a:ext cx="253224" cy="285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24" descr="Bulb Clipart Transparent PNG Hd, Bulb Icon Vector L Bulb Ideas Symbol  Illustration, Icons Icons, Bulb Icons, Symbol Icons PNG Image For Free  Download | Light bulb icon, Light bulb logo, Pictogram">
              <a:extLst>
                <a:ext uri="{FF2B5EF4-FFF2-40B4-BE49-F238E27FC236}">
                  <a16:creationId xmlns:a16="http://schemas.microsoft.com/office/drawing/2014/main" id="{A48FF027-7D79-475D-3E39-414DAE3ADD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6251855" y="3184739"/>
              <a:ext cx="310729" cy="339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0" descr="Free Medical Symbol Black And White, Download Free Medical Symbol Black And  White png images, Free ClipArts on Clipart Library">
              <a:extLst>
                <a:ext uri="{FF2B5EF4-FFF2-40B4-BE49-F238E27FC236}">
                  <a16:creationId xmlns:a16="http://schemas.microsoft.com/office/drawing/2014/main" id="{B752897C-7213-83D3-35C2-402E9A9D63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583916" y="2436161"/>
              <a:ext cx="281818" cy="2149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32" descr="Product - Free food icons">
              <a:extLst>
                <a:ext uri="{FF2B5EF4-FFF2-40B4-BE49-F238E27FC236}">
                  <a16:creationId xmlns:a16="http://schemas.microsoft.com/office/drawing/2014/main" id="{5C9D0588-DF03-E149-16FA-13912F43BA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194119" y="2522473"/>
              <a:ext cx="245678" cy="2456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34" descr="Subway - Free transport icons">
              <a:extLst>
                <a:ext uri="{FF2B5EF4-FFF2-40B4-BE49-F238E27FC236}">
                  <a16:creationId xmlns:a16="http://schemas.microsoft.com/office/drawing/2014/main" id="{EF4647A7-53AD-BE46-E538-CB8A255407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27329" y="2820418"/>
              <a:ext cx="302381" cy="302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0" descr="school icon">
              <a:extLst>
                <a:ext uri="{FF2B5EF4-FFF2-40B4-BE49-F238E27FC236}">
                  <a16:creationId xmlns:a16="http://schemas.microsoft.com/office/drawing/2014/main" id="{FB4703E7-D6F9-F32F-2178-4FA22BF79F5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33" t="14333" r="9682" b="11719"/>
            <a:stretch/>
          </p:blipFill>
          <p:spPr bwMode="auto">
            <a:xfrm flipH="1">
              <a:off x="5479856" y="3281427"/>
              <a:ext cx="309269" cy="285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2" descr="Fighter Jet Icon Images – Browse 92,356 Stock Photos, Vectors, and Video |  Adobe Stock">
              <a:extLst>
                <a:ext uri="{FF2B5EF4-FFF2-40B4-BE49-F238E27FC236}">
                  <a16:creationId xmlns:a16="http://schemas.microsoft.com/office/drawing/2014/main" id="{0B7B6515-5877-9474-BF6A-43011E4190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flipH="1">
              <a:off x="6137832" y="2833439"/>
              <a:ext cx="293958" cy="2939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4" descr="Space satellite icon outline style Royalty Free Vector Image">
              <a:extLst>
                <a:ext uri="{FF2B5EF4-FFF2-40B4-BE49-F238E27FC236}">
                  <a16:creationId xmlns:a16="http://schemas.microsoft.com/office/drawing/2014/main" id="{71936894-79D0-6C82-3B14-B500206915A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246"/>
            <a:stretch/>
          </p:blipFill>
          <p:spPr bwMode="auto">
            <a:xfrm flipH="1">
              <a:off x="5792395" y="3500278"/>
              <a:ext cx="342285" cy="314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849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0.06365 C -0.00521 0.26967 -0.0888 0.43102 -0.18776 0.42777 C -0.28672 0.41875 -0.36419 0.24768 -0.36094 0.04166 C -0.3556 -0.16273 -0.272 -0.32408 -0.17331 -0.31806 C -0.07344 -0.31158 0.00326 -0.1419 -0.00091 0.06365 Z " pathEditMode="relative" rAng="5520000" ptsTypes="AAAAA">
                                      <p:cBhvr>
                                        <p:cTn id="6" dur="20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95" y="-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1 -3.33333E-6 C 0.13281 -0.00139 0.23125 0.14908 0.23151 0.33403 C 0.23151 0.51736 0.13307 0.66852 0.01224 0.66852 C -0.10885 0.66875 -0.20677 0.51736 -0.20677 0.33357 C -0.20677 0.14861 -0.10911 -0.00023 0.01211 -3.33333E-6 Z " pathEditMode="relative" rAng="0" ptsTypes="AAAAA">
                                      <p:cBhvr>
                                        <p:cTn id="8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340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62 -0.00278 C -0.10118 0.0118 -0.20456 -0.11829 -0.21159 -0.2919 C -0.21836 -0.46574 -0.12644 -0.61968 -0.00612 -0.63519 C 0.1138 -0.64977 0.21666 -0.51991 0.22356 -0.34561 C 0.23112 -0.17153 0.13945 -0.01829 0.01862 -0.00278 Z " pathEditMode="relative" rAng="10560000" ptsTypes="AAAAA">
                                      <p:cBhvr>
                                        <p:cTn id="10" dur="20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" y="-3162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86 0.00949 C 0.04401 -0.16875 0.15274 -0.25648 0.2392 -0.18565 C 0.32513 -0.1125 0.35756 0.0912 0.31042 0.26945 C 0.26381 0.44861 0.15469 0.53565 0.06823 0.46412 C -0.0177 0.39259 -0.05 0.18958 -0.00286 0.00949 Z " pathEditMode="relative" rAng="17700000" ptsTypes="AAAAA">
                                      <p:cBhvr>
                                        <p:cTn id="12" dur="2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4" y="1298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6 -0.0831 C -0.02149 0.0882 -0.13464 0.16366 -0.22579 0.08449 C -0.31719 0.0044 -0.353 -0.1993 -0.30573 -0.37129 C -0.25821 -0.54166 -0.14623 -0.6162 -0.0556 -0.53773 C 0.03645 -0.45787 0.07304 -0.25393 0.0246 -0.0831 Z " pathEditMode="relative" rAng="6960000" ptsTypes="AAAAA">
                                      <p:cBhvr>
                                        <p:cTn id="14" dur="2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23" y="-143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pat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86 -0.01482 C -0.07188 -0.18287 -0.06289 -0.39746 0.01549 -0.49514 C 0.09323 -0.5919 0.21015 -0.5338 0.27708 -0.36713 C 0.34231 -0.19884 0.3332 0.0162 0.25507 0.11366 C 0.17721 0.21042 0.06028 0.15347 -0.00586 -0.01482 Z " pathEditMode="relative" rAng="14100000" ptsTypes="AAAAA">
                                      <p:cBhvr>
                                        <p:cTn id="16" dur="20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41" y="-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1B1B3-B663-5E93-13C7-6875E7532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Key Takeaways</a:t>
            </a:r>
            <a:endParaRPr lang="en-AU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4CBD9E-CB16-8200-6035-08EAF2FFE140}"/>
              </a:ext>
            </a:extLst>
          </p:cNvPr>
          <p:cNvCxnSpPr/>
          <p:nvPr/>
        </p:nvCxnSpPr>
        <p:spPr>
          <a:xfrm>
            <a:off x="-9395" y="1409700"/>
            <a:ext cx="309549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7169AEF-E911-B47B-8EC1-42C042DE6C07}"/>
              </a:ext>
            </a:extLst>
          </p:cNvPr>
          <p:cNvSpPr txBox="1">
            <a:spLocks/>
          </p:cNvSpPr>
          <p:nvPr/>
        </p:nvSpPr>
        <p:spPr>
          <a:xfrm>
            <a:off x="836159" y="5046574"/>
            <a:ext cx="9035974" cy="1294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This an opportunity to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Overcome traditional oppositions among teams (IT, OT, Ops, Cyber, etc.)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Drive a more inclusive and collaborative form of cybersecurity, internally, &amp; externally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Place the CISO closer to the rest of the board</a:t>
            </a:r>
          </a:p>
        </p:txBody>
      </p:sp>
      <p:pic>
        <p:nvPicPr>
          <p:cNvPr id="1026" name="Picture 2" descr="Synergy - Free hands and gestures icons">
            <a:extLst>
              <a:ext uri="{FF2B5EF4-FFF2-40B4-BE49-F238E27FC236}">
                <a16:creationId xmlns:a16="http://schemas.microsoft.com/office/drawing/2014/main" id="{61874C09-457F-7366-494D-DF92AA8DE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135" y="2396068"/>
            <a:ext cx="999065" cy="99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w - Free communications icons">
            <a:extLst>
              <a:ext uri="{FF2B5EF4-FFF2-40B4-BE49-F238E27FC236}">
                <a16:creationId xmlns:a16="http://schemas.microsoft.com/office/drawing/2014/main" id="{338000C2-63C8-3AFB-2B20-794C8C9D4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2252132"/>
            <a:ext cx="1811866" cy="181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35C02D-E773-7B08-8E17-B8427381D598}"/>
              </a:ext>
            </a:extLst>
          </p:cNvPr>
          <p:cNvSpPr txBox="1"/>
          <p:nvPr/>
        </p:nvSpPr>
        <p:spPr>
          <a:xfrm>
            <a:off x="1001183" y="3659201"/>
            <a:ext cx="2470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Asset &amp; Risk visibility + Incident readiness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76D1D7-3995-AEB7-7678-60F882B3269B}"/>
              </a:ext>
            </a:extLst>
          </p:cNvPr>
          <p:cNvSpPr txBox="1"/>
          <p:nvPr/>
        </p:nvSpPr>
        <p:spPr>
          <a:xfrm>
            <a:off x="4819649" y="3693067"/>
            <a:ext cx="2724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Collaboration between Ops &amp; CS teams</a:t>
            </a:r>
          </a:p>
        </p:txBody>
      </p:sp>
      <p:pic>
        <p:nvPicPr>
          <p:cNvPr id="1030" name="Picture 6" descr="Department of Home Affairs">
            <a:extLst>
              <a:ext uri="{FF2B5EF4-FFF2-40B4-BE49-F238E27FC236}">
                <a16:creationId xmlns:a16="http://schemas.microsoft.com/office/drawing/2014/main" id="{ACD13BB5-C397-44CA-05DA-5E41A75A2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365" y="2599266"/>
            <a:ext cx="2552701" cy="66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AF458D9A-4D82-99B9-2DA3-BE501B16DA02}"/>
              </a:ext>
            </a:extLst>
          </p:cNvPr>
          <p:cNvSpPr/>
          <p:nvPr/>
        </p:nvSpPr>
        <p:spPr>
          <a:xfrm>
            <a:off x="4013200" y="2878667"/>
            <a:ext cx="905933" cy="321733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780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67E76-7331-1412-D4EF-53D763381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537" y="355794"/>
            <a:ext cx="10987355" cy="1325563"/>
          </a:xfrm>
        </p:spPr>
        <p:txBody>
          <a:bodyPr>
            <a:normAutofit/>
          </a:bodyPr>
          <a:lstStyle/>
          <a:p>
            <a:r>
              <a:rPr lang="en-GB" sz="34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Synergies between </a:t>
            </a:r>
            <a:br>
              <a:rPr lang="en-GB" sz="34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lang="en-GB" sz="34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Cyber and Critical Infrastructure Operations</a:t>
            </a:r>
            <a:endParaRPr lang="en-A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CF05605-F28E-9CD3-A49E-ADF9B95FFD76}"/>
              </a:ext>
            </a:extLst>
          </p:cNvPr>
          <p:cNvCxnSpPr/>
          <p:nvPr/>
        </p:nvCxnSpPr>
        <p:spPr>
          <a:xfrm>
            <a:off x="-9395" y="1854200"/>
            <a:ext cx="309549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6FCD0A6-7A86-128E-C5A0-4A1EAD754389}"/>
              </a:ext>
            </a:extLst>
          </p:cNvPr>
          <p:cNvSpPr/>
          <p:nvPr/>
        </p:nvSpPr>
        <p:spPr>
          <a:xfrm>
            <a:off x="605552" y="2248231"/>
            <a:ext cx="11083636" cy="106827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Challenge the stereotypical opposition between Operations and Cyber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EA0A12-4070-6B23-B3D2-01348A9E2D1B}"/>
              </a:ext>
            </a:extLst>
          </p:cNvPr>
          <p:cNvSpPr/>
          <p:nvPr/>
        </p:nvSpPr>
        <p:spPr>
          <a:xfrm>
            <a:off x="605786" y="3669742"/>
            <a:ext cx="11083636" cy="10647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Identify areas of alignment: visibility and incident readiness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2E300E-AA72-A03D-6B30-5CB61F3E300C}"/>
              </a:ext>
            </a:extLst>
          </p:cNvPr>
          <p:cNvSpPr/>
          <p:nvPr/>
        </p:nvSpPr>
        <p:spPr>
          <a:xfrm>
            <a:off x="585004" y="5131418"/>
            <a:ext cx="11083636" cy="107194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Analyse how the SOCI act plays on these synergies</a:t>
            </a:r>
          </a:p>
        </p:txBody>
      </p:sp>
    </p:spTree>
    <p:extLst>
      <p:ext uri="{BB962C8B-B14F-4D97-AF65-F5344CB8AC3E}">
        <p14:creationId xmlns:p14="http://schemas.microsoft.com/office/powerpoint/2010/main" val="163434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72DEC-4A4B-2CB3-CA76-C52022B18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789938"/>
            <a:ext cx="10801820" cy="61838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The CIA vs AIC dichotomy is divisive and often inaccurate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E1B2BC-A868-8797-188A-B86B87CD8273}"/>
              </a:ext>
            </a:extLst>
          </p:cNvPr>
          <p:cNvCxnSpPr/>
          <p:nvPr/>
        </p:nvCxnSpPr>
        <p:spPr>
          <a:xfrm>
            <a:off x="-9395" y="1409700"/>
            <a:ext cx="309549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D651EB05-377C-0D71-D36B-C47A7E3639DC}"/>
              </a:ext>
            </a:extLst>
          </p:cNvPr>
          <p:cNvSpPr/>
          <p:nvPr/>
        </p:nvSpPr>
        <p:spPr>
          <a:xfrm>
            <a:off x="0" y="0"/>
            <a:ext cx="12192000" cy="61255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b="1">
                <a:latin typeface="Arial" panose="020B0604020202020204" pitchFamily="34" charset="0"/>
                <a:cs typeface="Arial" panose="020B0604020202020204" pitchFamily="34" charset="0"/>
              </a:rPr>
              <a:t>Breaking down the opposition between cybersecurity and business operations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B815CE-95ED-94EF-15A6-FD3886744DAB}"/>
              </a:ext>
            </a:extLst>
          </p:cNvPr>
          <p:cNvSpPr/>
          <p:nvPr/>
        </p:nvSpPr>
        <p:spPr>
          <a:xfrm>
            <a:off x="3812804" y="3055951"/>
            <a:ext cx="1797939" cy="394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A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onfidentiality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40FF48-B21C-65E0-CB53-D514A7302FA2}"/>
              </a:ext>
            </a:extLst>
          </p:cNvPr>
          <p:cNvSpPr/>
          <p:nvPr/>
        </p:nvSpPr>
        <p:spPr>
          <a:xfrm>
            <a:off x="3812804" y="3689539"/>
            <a:ext cx="1797939" cy="394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A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ntegrity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60A533-5DBE-603B-8D64-0400D00A2CDC}"/>
              </a:ext>
            </a:extLst>
          </p:cNvPr>
          <p:cNvSpPr/>
          <p:nvPr/>
        </p:nvSpPr>
        <p:spPr>
          <a:xfrm>
            <a:off x="3812804" y="4488529"/>
            <a:ext cx="1350818" cy="394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A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vailability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EF33793-C942-E7A5-52F8-60B2B907D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4641" y="3016469"/>
            <a:ext cx="482425" cy="482425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3ECC828D-6ECF-560D-ED27-4D181053E4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64641" y="4333301"/>
            <a:ext cx="600440" cy="60044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67DBEAF1-5961-F2D5-91C5-59BD0D90D9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00028" y="3657773"/>
            <a:ext cx="495120" cy="49512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5E51D71-36CE-F2F2-4CC3-F5AB1DF7493E}"/>
              </a:ext>
            </a:extLst>
          </p:cNvPr>
          <p:cNvSpPr/>
          <p:nvPr/>
        </p:nvSpPr>
        <p:spPr>
          <a:xfrm>
            <a:off x="3205537" y="2363056"/>
            <a:ext cx="2240947" cy="3435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“IT stereotype”</a:t>
            </a:r>
            <a:endParaRPr lang="en-A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5FC7A3E-1CD6-F06E-73EA-D361B9029572}"/>
              </a:ext>
            </a:extLst>
          </p:cNvPr>
          <p:cNvSpPr/>
          <p:nvPr/>
        </p:nvSpPr>
        <p:spPr>
          <a:xfrm>
            <a:off x="6410228" y="2314456"/>
            <a:ext cx="2281709" cy="439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“OT stereotype”</a:t>
            </a:r>
            <a:endParaRPr lang="en-A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3C15C07-5100-027E-06DC-008221C7E938}"/>
              </a:ext>
            </a:extLst>
          </p:cNvPr>
          <p:cNvSpPr/>
          <p:nvPr/>
        </p:nvSpPr>
        <p:spPr>
          <a:xfrm>
            <a:off x="3812804" y="3056315"/>
            <a:ext cx="1797939" cy="394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A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onfidentiality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24218C7-FBC1-85F2-1447-A050AE4A29D0}"/>
              </a:ext>
            </a:extLst>
          </p:cNvPr>
          <p:cNvSpPr/>
          <p:nvPr/>
        </p:nvSpPr>
        <p:spPr>
          <a:xfrm>
            <a:off x="3812804" y="3689529"/>
            <a:ext cx="1797939" cy="394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A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ntegrity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4ABB1FF-D8A2-8FA7-40F7-CB4CE382587D}"/>
              </a:ext>
            </a:extLst>
          </p:cNvPr>
          <p:cNvSpPr/>
          <p:nvPr/>
        </p:nvSpPr>
        <p:spPr>
          <a:xfrm>
            <a:off x="3812804" y="4488529"/>
            <a:ext cx="1350818" cy="394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AU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vailability</a:t>
            </a:r>
          </a:p>
        </p:txBody>
      </p:sp>
      <p:pic>
        <p:nvPicPr>
          <p:cNvPr id="36" name="Graphic 35">
            <a:extLst>
              <a:ext uri="{FF2B5EF4-FFF2-40B4-BE49-F238E27FC236}">
                <a16:creationId xmlns:a16="http://schemas.microsoft.com/office/drawing/2014/main" id="{72536B8A-721A-E1D9-8C6C-5E3227819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36219" y="4549697"/>
            <a:ext cx="438568" cy="438568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B9F40AB6-D71D-AB52-A062-51E290E5CD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83845" y="2988405"/>
            <a:ext cx="496232" cy="496232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AC0E88F7-D072-AF53-513E-90FDFE9770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24278" y="3708573"/>
            <a:ext cx="495120" cy="49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3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4.44444E-6 L 0.19844 0.21481 L 0.27708 0.21481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10" y="107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2 0.00115 L 0.27708 0.0004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-4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-0.00069 L 0.20065 -0.20926 L 0.27669 -0.20972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-1046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1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72DEC-4A4B-2CB3-CA76-C52022B18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800" y="789938"/>
            <a:ext cx="10515600" cy="61838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Availability doesn’t always </a:t>
            </a:r>
            <a:r>
              <a:rPr lang="en-AU" sz="2400" b="1">
                <a:latin typeface="Arial" panose="020B0604020202020204" pitchFamily="34" charset="0"/>
                <a:cs typeface="Arial" panose="020B0604020202020204" pitchFamily="34" charset="0"/>
              </a:rPr>
              <a:t>come first</a:t>
            </a:r>
            <a:endParaRPr lang="en-A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E1B2BC-A868-8797-188A-B86B87CD8273}"/>
              </a:ext>
            </a:extLst>
          </p:cNvPr>
          <p:cNvCxnSpPr/>
          <p:nvPr/>
        </p:nvCxnSpPr>
        <p:spPr>
          <a:xfrm>
            <a:off x="-9395" y="1409700"/>
            <a:ext cx="309549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036D8A56-12FE-189F-D667-5AEE5A18B9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112" y="2515596"/>
            <a:ext cx="5512528" cy="183407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E1A9D94-6CF7-0AA7-D6E2-33E1D9472F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07584" y="1891729"/>
            <a:ext cx="3595153" cy="327325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651EB05-377C-0D71-D36B-C47A7E3639DC}"/>
              </a:ext>
            </a:extLst>
          </p:cNvPr>
          <p:cNvSpPr/>
          <p:nvPr/>
        </p:nvSpPr>
        <p:spPr>
          <a:xfrm>
            <a:off x="0" y="0"/>
            <a:ext cx="12192000" cy="61255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b="1">
                <a:latin typeface="Arial" panose="020B0604020202020204" pitchFamily="34" charset="0"/>
                <a:cs typeface="Arial" panose="020B0604020202020204" pitchFamily="34" charset="0"/>
              </a:rPr>
              <a:t>Breaking down the opposition between cybersecurity and business operations</a:t>
            </a:r>
          </a:p>
        </p:txBody>
      </p:sp>
    </p:spTree>
    <p:extLst>
      <p:ext uri="{BB962C8B-B14F-4D97-AF65-F5344CB8AC3E}">
        <p14:creationId xmlns:p14="http://schemas.microsoft.com/office/powerpoint/2010/main" val="3521646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329920-5377-94EB-3718-A5E2EB7A76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05182" y="2260878"/>
            <a:ext cx="5375758" cy="27803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8E110F-BBD3-9408-7C19-0A5E02B05D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3396" y="2404669"/>
            <a:ext cx="4265744" cy="319930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5526029-4F14-1D2C-854E-6EF4246B9D93}"/>
              </a:ext>
            </a:extLst>
          </p:cNvPr>
          <p:cNvSpPr/>
          <p:nvPr/>
        </p:nvSpPr>
        <p:spPr>
          <a:xfrm>
            <a:off x="0" y="0"/>
            <a:ext cx="12192000" cy="61255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b="1">
                <a:latin typeface="Arial" panose="020B0604020202020204" pitchFamily="34" charset="0"/>
                <a:cs typeface="Arial" panose="020B0604020202020204" pitchFamily="34" charset="0"/>
              </a:rPr>
              <a:t>Breaking down the opposition between cybersecurity and business operations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D9D76B-4C7F-42B2-9E0D-037B95E60E44}"/>
              </a:ext>
            </a:extLst>
          </p:cNvPr>
          <p:cNvCxnSpPr/>
          <p:nvPr/>
        </p:nvCxnSpPr>
        <p:spPr>
          <a:xfrm>
            <a:off x="-9395" y="1409700"/>
            <a:ext cx="309549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74F865B7-E12E-48DA-8940-6A84AF263330}"/>
              </a:ext>
            </a:extLst>
          </p:cNvPr>
          <p:cNvSpPr txBox="1">
            <a:spLocks/>
          </p:cNvSpPr>
          <p:nvPr/>
        </p:nvSpPr>
        <p:spPr>
          <a:xfrm>
            <a:off x="838800" y="789938"/>
            <a:ext cx="10515600" cy="6183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AU" dirty="0"/>
              <a:t>Availability doesn’t always </a:t>
            </a:r>
            <a:r>
              <a:rPr lang="en-AU"/>
              <a:t>come first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3868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Arrow: Pentagon 121">
            <a:extLst>
              <a:ext uri="{FF2B5EF4-FFF2-40B4-BE49-F238E27FC236}">
                <a16:creationId xmlns:a16="http://schemas.microsoft.com/office/drawing/2014/main" id="{4B5EA7BC-F566-69F6-7836-1AE542F201FA}"/>
              </a:ext>
            </a:extLst>
          </p:cNvPr>
          <p:cNvSpPr/>
          <p:nvPr/>
        </p:nvSpPr>
        <p:spPr>
          <a:xfrm flipH="1">
            <a:off x="1098245" y="4592174"/>
            <a:ext cx="1717505" cy="923922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 dirty="0">
              <a:solidFill>
                <a:schemeClr val="tx1"/>
              </a:solidFill>
            </a:endParaRPr>
          </a:p>
        </p:txBody>
      </p:sp>
      <p:sp>
        <p:nvSpPr>
          <p:cNvPr id="102" name="Arrow: Chevron 101">
            <a:extLst>
              <a:ext uri="{FF2B5EF4-FFF2-40B4-BE49-F238E27FC236}">
                <a16:creationId xmlns:a16="http://schemas.microsoft.com/office/drawing/2014/main" id="{57C8A6C7-838D-9388-7922-36247D9188A7}"/>
              </a:ext>
            </a:extLst>
          </p:cNvPr>
          <p:cNvSpPr/>
          <p:nvPr/>
        </p:nvSpPr>
        <p:spPr>
          <a:xfrm>
            <a:off x="3235144" y="2093120"/>
            <a:ext cx="3163455" cy="923913"/>
          </a:xfrm>
          <a:prstGeom prst="chevron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Arrow: Chevron 100">
            <a:extLst>
              <a:ext uri="{FF2B5EF4-FFF2-40B4-BE49-F238E27FC236}">
                <a16:creationId xmlns:a16="http://schemas.microsoft.com/office/drawing/2014/main" id="{5095190E-A2F6-A87B-679E-B5B0373A4D7D}"/>
              </a:ext>
            </a:extLst>
          </p:cNvPr>
          <p:cNvSpPr/>
          <p:nvPr/>
        </p:nvSpPr>
        <p:spPr>
          <a:xfrm>
            <a:off x="3269002" y="4579474"/>
            <a:ext cx="3132134" cy="923913"/>
          </a:xfrm>
          <a:prstGeom prst="chevron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4A503B6A-613B-79A6-37E0-AEBA1EC780E9}"/>
              </a:ext>
            </a:extLst>
          </p:cNvPr>
          <p:cNvSpPr/>
          <p:nvPr/>
        </p:nvSpPr>
        <p:spPr>
          <a:xfrm>
            <a:off x="6493729" y="2139375"/>
            <a:ext cx="844441" cy="839933"/>
          </a:xfrm>
          <a:prstGeom prst="ellipse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972DEC-4A4B-2CB3-CA76-C52022B18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1060"/>
            <a:ext cx="11123645" cy="61838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AU" sz="2400" b="1" dirty="0">
                <a:latin typeface="Arial" panose="020B0604020202020204" pitchFamily="34" charset="0"/>
                <a:cs typeface="Arial" panose="020B0604020202020204" pitchFamily="34" charset="0"/>
              </a:rPr>
              <a:t>What is the main pushback </a:t>
            </a:r>
            <a:r>
              <a:rPr lang="en-AU" sz="2400" b="1">
                <a:latin typeface="Arial" panose="020B0604020202020204" pitchFamily="34" charset="0"/>
                <a:cs typeface="Arial" panose="020B0604020202020204" pitchFamily="34" charset="0"/>
              </a:rPr>
              <a:t>remaining?</a:t>
            </a:r>
            <a:endParaRPr lang="en-A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50BCC8-481C-9A11-1F9F-2BE71CCA79DF}"/>
              </a:ext>
            </a:extLst>
          </p:cNvPr>
          <p:cNvSpPr/>
          <p:nvPr/>
        </p:nvSpPr>
        <p:spPr>
          <a:xfrm>
            <a:off x="7809423" y="2910758"/>
            <a:ext cx="2945739" cy="540000"/>
          </a:xfrm>
          <a:prstGeom prst="rect">
            <a:avLst/>
          </a:prstGeom>
          <a:solidFill>
            <a:srgbClr val="445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/>
              <a:t>Visibility on risk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4155F6-2C28-BDA2-9B84-FF82D7C5C849}"/>
              </a:ext>
            </a:extLst>
          </p:cNvPr>
          <p:cNvSpPr/>
          <p:nvPr/>
        </p:nvSpPr>
        <p:spPr>
          <a:xfrm>
            <a:off x="7809422" y="1699636"/>
            <a:ext cx="2945739" cy="540000"/>
          </a:xfrm>
          <a:prstGeom prst="rect">
            <a:avLst/>
          </a:prstGeom>
          <a:solidFill>
            <a:srgbClr val="445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/>
              <a:t>Visibility on assets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F94567-CB6A-A81B-2A11-8FF396E16C75}"/>
              </a:ext>
            </a:extLst>
          </p:cNvPr>
          <p:cNvSpPr/>
          <p:nvPr/>
        </p:nvSpPr>
        <p:spPr>
          <a:xfrm>
            <a:off x="7823288" y="5371843"/>
            <a:ext cx="2945739" cy="540000"/>
          </a:xfrm>
          <a:prstGeom prst="rect">
            <a:avLst/>
          </a:prstGeom>
          <a:solidFill>
            <a:srgbClr val="445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/>
              <a:t>Incident planning, exercises &amp; reporting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88872C0-870B-C370-8651-884BF985B881}"/>
              </a:ext>
            </a:extLst>
          </p:cNvPr>
          <p:cNvSpPr/>
          <p:nvPr/>
        </p:nvSpPr>
        <p:spPr>
          <a:xfrm>
            <a:off x="7809422" y="4178495"/>
            <a:ext cx="2945739" cy="540000"/>
          </a:xfrm>
          <a:prstGeom prst="rect">
            <a:avLst/>
          </a:prstGeom>
          <a:solidFill>
            <a:srgbClr val="4454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/>
              <a:t>Continuity/resilience measures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C3D46B2-7AED-154D-24CF-0E0CC553CC8C}"/>
              </a:ext>
            </a:extLst>
          </p:cNvPr>
          <p:cNvSpPr/>
          <p:nvPr/>
        </p:nvSpPr>
        <p:spPr>
          <a:xfrm>
            <a:off x="3729847" y="4620956"/>
            <a:ext cx="2263366" cy="8399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>
                <a:solidFill>
                  <a:schemeClr val="bg1"/>
                </a:solidFill>
              </a:rPr>
              <a:t>Adopt an incident-centric approach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205336E-F436-AE57-0D22-F276607B30CD}"/>
              </a:ext>
            </a:extLst>
          </p:cNvPr>
          <p:cNvSpPr/>
          <p:nvPr/>
        </p:nvSpPr>
        <p:spPr>
          <a:xfrm>
            <a:off x="14930704" y="4925753"/>
            <a:ext cx="1419425" cy="5215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Visibility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3BB7477-4C65-33EF-F563-F38572837816}"/>
              </a:ext>
            </a:extLst>
          </p:cNvPr>
          <p:cNvSpPr/>
          <p:nvPr/>
        </p:nvSpPr>
        <p:spPr>
          <a:xfrm>
            <a:off x="14983559" y="2460089"/>
            <a:ext cx="2286000" cy="6310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Incident-centric approach</a:t>
            </a:r>
          </a:p>
        </p:txBody>
      </p:sp>
      <p:pic>
        <p:nvPicPr>
          <p:cNvPr id="73" name="Graphic 72" descr="Eye with solid fill">
            <a:extLst>
              <a:ext uri="{FF2B5EF4-FFF2-40B4-BE49-F238E27FC236}">
                <a16:creationId xmlns:a16="http://schemas.microsoft.com/office/drawing/2014/main" id="{B26888CD-C925-0FAC-FD2F-C54BA57F0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38098" y="2197302"/>
            <a:ext cx="755703" cy="755703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743340C-B6BC-06C6-5DFB-9269C6646760}"/>
              </a:ext>
            </a:extLst>
          </p:cNvPr>
          <p:cNvCxnSpPr/>
          <p:nvPr/>
        </p:nvCxnSpPr>
        <p:spPr>
          <a:xfrm>
            <a:off x="-9395" y="1409700"/>
            <a:ext cx="309549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>
            <a:extLst>
              <a:ext uri="{FF2B5EF4-FFF2-40B4-BE49-F238E27FC236}">
                <a16:creationId xmlns:a16="http://schemas.microsoft.com/office/drawing/2014/main" id="{F8DC6824-DE90-4976-24A0-AC33F7C4455C}"/>
              </a:ext>
            </a:extLst>
          </p:cNvPr>
          <p:cNvSpPr/>
          <p:nvPr/>
        </p:nvSpPr>
        <p:spPr>
          <a:xfrm>
            <a:off x="6493729" y="4650425"/>
            <a:ext cx="844441" cy="839933"/>
          </a:xfrm>
          <a:prstGeom prst="ellipse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5" name="Graphic 74" descr="Ambulance outline">
            <a:extLst>
              <a:ext uri="{FF2B5EF4-FFF2-40B4-BE49-F238E27FC236}">
                <a16:creationId xmlns:a16="http://schemas.microsoft.com/office/drawing/2014/main" id="{2DA9A376-8DE1-728F-DE14-0C89548A13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72448" y="4732400"/>
            <a:ext cx="687003" cy="687003"/>
          </a:xfrm>
          <a:prstGeom prst="rect">
            <a:avLst/>
          </a:prstGeom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7C54E877-C2C3-DC55-07AC-76FEA1245C0B}"/>
              </a:ext>
            </a:extLst>
          </p:cNvPr>
          <p:cNvSpPr/>
          <p:nvPr/>
        </p:nvSpPr>
        <p:spPr>
          <a:xfrm>
            <a:off x="0" y="0"/>
            <a:ext cx="12192000" cy="6125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Areas of synergies between cybersecurity and operations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23DA4A8-B662-A42F-54C9-D76553B795F4}"/>
              </a:ext>
            </a:extLst>
          </p:cNvPr>
          <p:cNvSpPr/>
          <p:nvPr/>
        </p:nvSpPr>
        <p:spPr>
          <a:xfrm>
            <a:off x="3610371" y="2093115"/>
            <a:ext cx="2514600" cy="923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Visibility actually supports non-cyber ops </a:t>
            </a:r>
          </a:p>
        </p:txBody>
      </p:sp>
      <p:sp>
        <p:nvSpPr>
          <p:cNvPr id="99" name="Arrow: Pentagon 98">
            <a:extLst>
              <a:ext uri="{FF2B5EF4-FFF2-40B4-BE49-F238E27FC236}">
                <a16:creationId xmlns:a16="http://schemas.microsoft.com/office/drawing/2014/main" id="{BE3F1928-5AB3-D930-47CE-63C31C315EE2}"/>
              </a:ext>
            </a:extLst>
          </p:cNvPr>
          <p:cNvSpPr/>
          <p:nvPr/>
        </p:nvSpPr>
        <p:spPr>
          <a:xfrm>
            <a:off x="1582628" y="4579474"/>
            <a:ext cx="1815538" cy="923922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endParaRPr lang="en-AU" b="1" dirty="0">
              <a:solidFill>
                <a:schemeClr val="tx1"/>
              </a:solidFill>
            </a:endParaRP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336DE4B-DF43-FB8B-C7CE-BFEBEC7E986B}"/>
              </a:ext>
            </a:extLst>
          </p:cNvPr>
          <p:cNvGrpSpPr/>
          <p:nvPr/>
        </p:nvGrpSpPr>
        <p:grpSpPr>
          <a:xfrm flipV="1">
            <a:off x="7222414" y="5357132"/>
            <a:ext cx="470155" cy="559298"/>
            <a:chOff x="6946645" y="1841500"/>
            <a:chExt cx="470155" cy="559298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3E2642D0-05F8-E70D-AC85-1B7FE4FA3095}"/>
                </a:ext>
              </a:extLst>
            </p:cNvPr>
            <p:cNvCxnSpPr/>
            <p:nvPr/>
          </p:nvCxnSpPr>
          <p:spPr>
            <a:xfrm flipV="1">
              <a:off x="6946645" y="2077021"/>
              <a:ext cx="470155" cy="32377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787A7E0E-D1D5-AB76-9807-5092DFC141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16545" y="1841500"/>
              <a:ext cx="255" cy="4957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FF7D8D4A-303D-A990-D00B-A6749E8F60DB}"/>
              </a:ext>
            </a:extLst>
          </p:cNvPr>
          <p:cNvGrpSpPr/>
          <p:nvPr/>
        </p:nvGrpSpPr>
        <p:grpSpPr>
          <a:xfrm>
            <a:off x="7209714" y="1701799"/>
            <a:ext cx="470155" cy="559298"/>
            <a:chOff x="6946645" y="1841500"/>
            <a:chExt cx="470155" cy="559298"/>
          </a:xfrm>
        </p:grpSpPr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F24C4B41-D7B2-8929-2C57-FE584CE67147}"/>
                </a:ext>
              </a:extLst>
            </p:cNvPr>
            <p:cNvCxnSpPr/>
            <p:nvPr/>
          </p:nvCxnSpPr>
          <p:spPr>
            <a:xfrm flipV="1">
              <a:off x="6946645" y="2077021"/>
              <a:ext cx="470155" cy="32377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93969021-C696-7CA4-D9D0-1385E4D4FE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16545" y="1841500"/>
              <a:ext cx="255" cy="4957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1D8172D4-650E-3CB9-1213-1ACF42E516E4}"/>
              </a:ext>
            </a:extLst>
          </p:cNvPr>
          <p:cNvGrpSpPr/>
          <p:nvPr/>
        </p:nvGrpSpPr>
        <p:grpSpPr>
          <a:xfrm flipV="1">
            <a:off x="7209714" y="2844799"/>
            <a:ext cx="470155" cy="559298"/>
            <a:chOff x="6946645" y="1841500"/>
            <a:chExt cx="470155" cy="559298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99F4FB69-C153-CF99-3FCC-4855BB847426}"/>
                </a:ext>
              </a:extLst>
            </p:cNvPr>
            <p:cNvCxnSpPr/>
            <p:nvPr/>
          </p:nvCxnSpPr>
          <p:spPr>
            <a:xfrm flipV="1">
              <a:off x="6946645" y="2077021"/>
              <a:ext cx="470155" cy="32377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E22CAD99-6794-9DA7-26A2-9E18C4EB20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16545" y="1841500"/>
              <a:ext cx="255" cy="4957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Arrow: Pentagon 122">
            <a:extLst>
              <a:ext uri="{FF2B5EF4-FFF2-40B4-BE49-F238E27FC236}">
                <a16:creationId xmlns:a16="http://schemas.microsoft.com/office/drawing/2014/main" id="{9038533C-335B-8909-52A0-5BBB9C5A1688}"/>
              </a:ext>
            </a:extLst>
          </p:cNvPr>
          <p:cNvSpPr/>
          <p:nvPr/>
        </p:nvSpPr>
        <p:spPr>
          <a:xfrm flipH="1">
            <a:off x="927705" y="2092541"/>
            <a:ext cx="1717505" cy="923922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 dirty="0">
              <a:solidFill>
                <a:schemeClr val="tx1"/>
              </a:solidFill>
            </a:endParaRPr>
          </a:p>
        </p:txBody>
      </p:sp>
      <p:sp>
        <p:nvSpPr>
          <p:cNvPr id="100" name="Arrow: Pentagon 99">
            <a:extLst>
              <a:ext uri="{FF2B5EF4-FFF2-40B4-BE49-F238E27FC236}">
                <a16:creationId xmlns:a16="http://schemas.microsoft.com/office/drawing/2014/main" id="{3158F2CA-DAC9-606B-CA1C-127F4F3B428B}"/>
              </a:ext>
            </a:extLst>
          </p:cNvPr>
          <p:cNvSpPr/>
          <p:nvPr/>
        </p:nvSpPr>
        <p:spPr>
          <a:xfrm>
            <a:off x="1463046" y="2098680"/>
            <a:ext cx="1870550" cy="923922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 dirty="0">
              <a:solidFill>
                <a:schemeClr val="tx1"/>
              </a:solidFill>
            </a:endParaRPr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76B086C7-371A-0A1A-6832-9D94BA9021E8}"/>
              </a:ext>
            </a:extLst>
          </p:cNvPr>
          <p:cNvSpPr/>
          <p:nvPr/>
        </p:nvSpPr>
        <p:spPr>
          <a:xfrm>
            <a:off x="1322300" y="4716806"/>
            <a:ext cx="1856724" cy="635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chemeClr val="tx1"/>
                </a:solidFill>
              </a:rPr>
              <a:t>Event feels hypothetical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65E0811-DD85-6FE9-7449-EFC5E3F99323}"/>
              </a:ext>
            </a:extLst>
          </p:cNvPr>
          <p:cNvSpPr/>
          <p:nvPr/>
        </p:nvSpPr>
        <p:spPr>
          <a:xfrm>
            <a:off x="1312603" y="2229873"/>
            <a:ext cx="1749118" cy="635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 dirty="0">
                <a:solidFill>
                  <a:schemeClr val="tx1"/>
                </a:solidFill>
              </a:rPr>
              <a:t>Hinders normal operations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07D5C9E6-77ED-4E23-EA52-DA74788E2F17}"/>
              </a:ext>
            </a:extLst>
          </p:cNvPr>
          <p:cNvGrpSpPr/>
          <p:nvPr/>
        </p:nvGrpSpPr>
        <p:grpSpPr>
          <a:xfrm>
            <a:off x="7202459" y="4220029"/>
            <a:ext cx="470155" cy="559298"/>
            <a:chOff x="6946645" y="1841500"/>
            <a:chExt cx="470155" cy="559298"/>
          </a:xfrm>
        </p:grpSpPr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3771EB98-6839-7003-F8FB-37EE229CBFD1}"/>
                </a:ext>
              </a:extLst>
            </p:cNvPr>
            <p:cNvCxnSpPr/>
            <p:nvPr/>
          </p:nvCxnSpPr>
          <p:spPr>
            <a:xfrm flipV="1">
              <a:off x="6946645" y="2077021"/>
              <a:ext cx="470155" cy="32377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9694FCD1-B958-17CE-156F-7C0ED24224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16545" y="1841500"/>
              <a:ext cx="255" cy="4957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802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1" grpId="0" animBg="1"/>
      <p:bldP spid="77" grpId="0" animBg="1"/>
      <p:bldP spid="5" grpId="0" animBg="1"/>
      <p:bldP spid="14" grpId="0" animBg="1"/>
      <p:bldP spid="16" grpId="0" animBg="1"/>
      <p:bldP spid="45" grpId="0" animBg="1"/>
      <p:bldP spid="52" grpId="0"/>
      <p:bldP spid="81" grpId="0" animBg="1"/>
      <p:bldP spid="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423689-D7B0-56FF-0A83-522230910208}"/>
              </a:ext>
            </a:extLst>
          </p:cNvPr>
          <p:cNvSpPr/>
          <p:nvPr/>
        </p:nvSpPr>
        <p:spPr>
          <a:xfrm>
            <a:off x="1101319" y="1738419"/>
            <a:ext cx="3289300" cy="394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assets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E321E7-E621-406D-B506-17ED2A1DA1B3}"/>
              </a:ext>
            </a:extLst>
          </p:cNvPr>
          <p:cNvSpPr/>
          <p:nvPr/>
        </p:nvSpPr>
        <p:spPr>
          <a:xfrm>
            <a:off x="8034759" y="2205928"/>
            <a:ext cx="3842916" cy="394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Operations &amp; Maintenance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D805D7-AC18-4736-7592-2D8774A6BC13}"/>
              </a:ext>
            </a:extLst>
          </p:cNvPr>
          <p:cNvSpPr/>
          <p:nvPr/>
        </p:nvSpPr>
        <p:spPr>
          <a:xfrm>
            <a:off x="2023283" y="2281344"/>
            <a:ext cx="2672736" cy="394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 inventory, configurations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BB2CBEC-444A-BC24-178E-14B299B88D25}"/>
              </a:ext>
            </a:extLst>
          </p:cNvPr>
          <p:cNvSpPr/>
          <p:nvPr/>
        </p:nvSpPr>
        <p:spPr>
          <a:xfrm>
            <a:off x="9339069" y="2752581"/>
            <a:ext cx="2538606" cy="394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Optimisation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E644DD-B142-37E0-2BFD-3E68B364BA28}"/>
              </a:ext>
            </a:extLst>
          </p:cNvPr>
          <p:cNvSpPr/>
          <p:nvPr/>
        </p:nvSpPr>
        <p:spPr>
          <a:xfrm>
            <a:off x="2023283" y="2626542"/>
            <a:ext cx="2042396" cy="394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Architecture, data flows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205067-3523-8977-7F7D-0D43B299D812}"/>
              </a:ext>
            </a:extLst>
          </p:cNvPr>
          <p:cNvSpPr/>
          <p:nvPr/>
        </p:nvSpPr>
        <p:spPr>
          <a:xfrm>
            <a:off x="1207449" y="4077605"/>
            <a:ext cx="2990273" cy="394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risk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7E6D5D-548D-1B3A-873A-EE8A48A3F1E6}"/>
              </a:ext>
            </a:extLst>
          </p:cNvPr>
          <p:cNvSpPr/>
          <p:nvPr/>
        </p:nvSpPr>
        <p:spPr>
          <a:xfrm>
            <a:off x="9339069" y="3155759"/>
            <a:ext cx="1856724" cy="394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B19F3B-E39D-55B3-41F5-97601D89D43F}"/>
              </a:ext>
            </a:extLst>
          </p:cNvPr>
          <p:cNvSpPr/>
          <p:nvPr/>
        </p:nvSpPr>
        <p:spPr>
          <a:xfrm>
            <a:off x="9326369" y="3502545"/>
            <a:ext cx="1856724" cy="394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Alerting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36342C-FE53-F88F-1D69-2CCAFFD49E05}"/>
              </a:ext>
            </a:extLst>
          </p:cNvPr>
          <p:cNvSpPr/>
          <p:nvPr/>
        </p:nvSpPr>
        <p:spPr>
          <a:xfrm>
            <a:off x="2214931" y="4642874"/>
            <a:ext cx="1856724" cy="635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impact assessment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6A83E1-B7EB-A9FE-3998-146350AB1970}"/>
              </a:ext>
            </a:extLst>
          </p:cNvPr>
          <p:cNvSpPr/>
          <p:nvPr/>
        </p:nvSpPr>
        <p:spPr>
          <a:xfrm>
            <a:off x="2227631" y="5181424"/>
            <a:ext cx="1856724" cy="52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40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Hazard reviews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E1C6CE-51A0-1CB3-805A-302419CB0495}"/>
              </a:ext>
            </a:extLst>
          </p:cNvPr>
          <p:cNvSpPr/>
          <p:nvPr/>
        </p:nvSpPr>
        <p:spPr>
          <a:xfrm>
            <a:off x="1270801" y="1863998"/>
            <a:ext cx="169037" cy="245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DC2F66DB-742E-1CD2-5310-85F8467BA821}"/>
              </a:ext>
            </a:extLst>
          </p:cNvPr>
          <p:cNvCxnSpPr>
            <a:cxnSpLocks/>
            <a:stCxn id="13" idx="2"/>
            <a:endCxn id="9" idx="1"/>
          </p:cNvCxnSpPr>
          <p:nvPr/>
        </p:nvCxnSpPr>
        <p:spPr>
          <a:xfrm rot="16200000" flipH="1">
            <a:off x="1504851" y="1960338"/>
            <a:ext cx="368901" cy="66796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2F9A572B-168B-5F2F-6038-8889542ACE28}"/>
              </a:ext>
            </a:extLst>
          </p:cNvPr>
          <p:cNvSpPr/>
          <p:nvPr/>
        </p:nvSpPr>
        <p:spPr>
          <a:xfrm>
            <a:off x="2010582" y="3069265"/>
            <a:ext cx="2990273" cy="4343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detection, baselines</a:t>
            </a:r>
          </a:p>
        </p:txBody>
      </p: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ECBB5269-710B-9A91-1E6B-D620F08B4B40}"/>
              </a:ext>
            </a:extLst>
          </p:cNvPr>
          <p:cNvCxnSpPr>
            <a:cxnSpLocks/>
            <a:stCxn id="13" idx="2"/>
            <a:endCxn id="35" idx="1"/>
          </p:cNvCxnSpPr>
          <p:nvPr/>
        </p:nvCxnSpPr>
        <p:spPr>
          <a:xfrm rot="16200000" flipH="1">
            <a:off x="1094669" y="2370521"/>
            <a:ext cx="1176565" cy="65526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A1D355C2-36F5-2625-0E9F-42DC7797AE3F}"/>
              </a:ext>
            </a:extLst>
          </p:cNvPr>
          <p:cNvSpPr/>
          <p:nvPr/>
        </p:nvSpPr>
        <p:spPr>
          <a:xfrm>
            <a:off x="8597941" y="2367007"/>
            <a:ext cx="169037" cy="245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47CBAAF6-9FC4-49FC-F056-8D5EB3C72DB0}"/>
              </a:ext>
            </a:extLst>
          </p:cNvPr>
          <p:cNvCxnSpPr>
            <a:cxnSpLocks/>
            <a:stCxn id="39" idx="2"/>
            <a:endCxn id="18" idx="1"/>
          </p:cNvCxnSpPr>
          <p:nvPr/>
        </p:nvCxnSpPr>
        <p:spPr>
          <a:xfrm rot="16200000" flipH="1">
            <a:off x="8842200" y="2453138"/>
            <a:ext cx="337129" cy="65660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F4DAD694-4D1C-B5DA-D94D-999477A8C22E}"/>
              </a:ext>
            </a:extLst>
          </p:cNvPr>
          <p:cNvCxnSpPr>
            <a:cxnSpLocks/>
            <a:stCxn id="39" idx="2"/>
            <a:endCxn id="5" idx="1"/>
          </p:cNvCxnSpPr>
          <p:nvPr/>
        </p:nvCxnSpPr>
        <p:spPr>
          <a:xfrm rot="16200000" flipH="1">
            <a:off x="8640611" y="2654727"/>
            <a:ext cx="740307" cy="65660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0C6303BC-E1FC-5122-CD4F-4BCAB5907A54}"/>
              </a:ext>
            </a:extLst>
          </p:cNvPr>
          <p:cNvCxnSpPr>
            <a:cxnSpLocks/>
            <a:stCxn id="39" idx="2"/>
            <a:endCxn id="6" idx="1"/>
          </p:cNvCxnSpPr>
          <p:nvPr/>
        </p:nvCxnSpPr>
        <p:spPr>
          <a:xfrm rot="16200000" flipH="1">
            <a:off x="8460868" y="2834470"/>
            <a:ext cx="1087093" cy="64390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40A3EFD6-E418-03DA-A8CA-89704A3330BE}"/>
              </a:ext>
            </a:extLst>
          </p:cNvPr>
          <p:cNvSpPr/>
          <p:nvPr/>
        </p:nvSpPr>
        <p:spPr>
          <a:xfrm>
            <a:off x="1321403" y="4226587"/>
            <a:ext cx="169037" cy="245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8AB69F9B-D645-557B-F87B-C447329E51AC}"/>
              </a:ext>
            </a:extLst>
          </p:cNvPr>
          <p:cNvCxnSpPr>
            <a:cxnSpLocks/>
            <a:stCxn id="52" idx="2"/>
            <a:endCxn id="7" idx="1"/>
          </p:cNvCxnSpPr>
          <p:nvPr/>
        </p:nvCxnSpPr>
        <p:spPr>
          <a:xfrm rot="16200000" flipH="1">
            <a:off x="1566240" y="4312140"/>
            <a:ext cx="488373" cy="80900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FB71DDDD-8823-EF05-B85B-78339704636C}"/>
              </a:ext>
            </a:extLst>
          </p:cNvPr>
          <p:cNvCxnSpPr>
            <a:cxnSpLocks/>
            <a:stCxn id="52" idx="2"/>
            <a:endCxn id="10" idx="1"/>
          </p:cNvCxnSpPr>
          <p:nvPr/>
        </p:nvCxnSpPr>
        <p:spPr>
          <a:xfrm rot="16200000" flipH="1">
            <a:off x="1330906" y="4547474"/>
            <a:ext cx="971740" cy="82170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>
            <a:extLst>
              <a:ext uri="{FF2B5EF4-FFF2-40B4-BE49-F238E27FC236}">
                <a16:creationId xmlns:a16="http://schemas.microsoft.com/office/drawing/2014/main" id="{1D9EFA18-D25D-4E1A-7F1D-E60A5CA39179}"/>
              </a:ext>
            </a:extLst>
          </p:cNvPr>
          <p:cNvGrpSpPr/>
          <p:nvPr/>
        </p:nvGrpSpPr>
        <p:grpSpPr>
          <a:xfrm>
            <a:off x="7174850" y="2122901"/>
            <a:ext cx="601035" cy="540122"/>
            <a:chOff x="3641726" y="461963"/>
            <a:chExt cx="4808537" cy="4414837"/>
          </a:xfrm>
          <a:solidFill>
            <a:srgbClr val="44546A"/>
          </a:solidFill>
        </p:grpSpPr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31281C65-3CB6-8AEF-18E4-B60F1FA39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3751" y="1887538"/>
              <a:ext cx="1862138" cy="1182688"/>
            </a:xfrm>
            <a:custGeom>
              <a:avLst/>
              <a:gdLst>
                <a:gd name="T0" fmla="*/ 218 w 436"/>
                <a:gd name="T1" fmla="*/ 244 h 277"/>
                <a:gd name="T2" fmla="*/ 27 w 436"/>
                <a:gd name="T3" fmla="*/ 0 h 277"/>
                <a:gd name="T4" fmla="*/ 0 w 436"/>
                <a:gd name="T5" fmla="*/ 0 h 277"/>
                <a:gd name="T6" fmla="*/ 218 w 436"/>
                <a:gd name="T7" fmla="*/ 277 h 277"/>
                <a:gd name="T8" fmla="*/ 436 w 436"/>
                <a:gd name="T9" fmla="*/ 0 h 277"/>
                <a:gd name="T10" fmla="*/ 409 w 436"/>
                <a:gd name="T11" fmla="*/ 0 h 277"/>
                <a:gd name="T12" fmla="*/ 218 w 436"/>
                <a:gd name="T13" fmla="*/ 244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6" h="277">
                  <a:moveTo>
                    <a:pt x="218" y="244"/>
                  </a:moveTo>
                  <a:cubicBezTo>
                    <a:pt x="120" y="244"/>
                    <a:pt x="40" y="138"/>
                    <a:pt x="27" y="0"/>
                  </a:cubicBezTo>
                  <a:lnTo>
                    <a:pt x="0" y="0"/>
                  </a:lnTo>
                  <a:cubicBezTo>
                    <a:pt x="15" y="157"/>
                    <a:pt x="107" y="277"/>
                    <a:pt x="218" y="277"/>
                  </a:cubicBezTo>
                  <a:cubicBezTo>
                    <a:pt x="329" y="277"/>
                    <a:pt x="421" y="157"/>
                    <a:pt x="436" y="0"/>
                  </a:cubicBezTo>
                  <a:lnTo>
                    <a:pt x="409" y="0"/>
                  </a:lnTo>
                  <a:cubicBezTo>
                    <a:pt x="396" y="138"/>
                    <a:pt x="315" y="244"/>
                    <a:pt x="218" y="2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88320311-28D5-88C4-0E6E-0DA628277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1726" y="2943225"/>
              <a:ext cx="3784600" cy="1933575"/>
            </a:xfrm>
            <a:custGeom>
              <a:avLst/>
              <a:gdLst>
                <a:gd name="T0" fmla="*/ 820 w 886"/>
                <a:gd name="T1" fmla="*/ 307 h 453"/>
                <a:gd name="T2" fmla="*/ 820 w 886"/>
                <a:gd name="T3" fmla="*/ 310 h 453"/>
                <a:gd name="T4" fmla="*/ 818 w 886"/>
                <a:gd name="T5" fmla="*/ 316 h 453"/>
                <a:gd name="T6" fmla="*/ 813 w 886"/>
                <a:gd name="T7" fmla="*/ 321 h 453"/>
                <a:gd name="T8" fmla="*/ 811 w 886"/>
                <a:gd name="T9" fmla="*/ 323 h 453"/>
                <a:gd name="T10" fmla="*/ 787 w 886"/>
                <a:gd name="T11" fmla="*/ 348 h 453"/>
                <a:gd name="T12" fmla="*/ 755 w 886"/>
                <a:gd name="T13" fmla="*/ 361 h 453"/>
                <a:gd name="T14" fmla="*/ 723 w 886"/>
                <a:gd name="T15" fmla="*/ 348 h 453"/>
                <a:gd name="T16" fmla="*/ 670 w 886"/>
                <a:gd name="T17" fmla="*/ 294 h 453"/>
                <a:gd name="T18" fmla="*/ 657 w 886"/>
                <a:gd name="T19" fmla="*/ 262 h 453"/>
                <a:gd name="T20" fmla="*/ 670 w 886"/>
                <a:gd name="T21" fmla="*/ 230 h 453"/>
                <a:gd name="T22" fmla="*/ 694 w 886"/>
                <a:gd name="T23" fmla="*/ 206 h 453"/>
                <a:gd name="T24" fmla="*/ 696 w 886"/>
                <a:gd name="T25" fmla="*/ 204 h 453"/>
                <a:gd name="T26" fmla="*/ 701 w 886"/>
                <a:gd name="T27" fmla="*/ 199 h 453"/>
                <a:gd name="T28" fmla="*/ 708 w 886"/>
                <a:gd name="T29" fmla="*/ 198 h 453"/>
                <a:gd name="T30" fmla="*/ 711 w 886"/>
                <a:gd name="T31" fmla="*/ 197 h 453"/>
                <a:gd name="T32" fmla="*/ 714 w 886"/>
                <a:gd name="T33" fmla="*/ 197 h 453"/>
                <a:gd name="T34" fmla="*/ 790 w 886"/>
                <a:gd name="T35" fmla="*/ 121 h 453"/>
                <a:gd name="T36" fmla="*/ 703 w 886"/>
                <a:gd name="T37" fmla="*/ 83 h 453"/>
                <a:gd name="T38" fmla="*/ 665 w 886"/>
                <a:gd name="T39" fmla="*/ 8 h 453"/>
                <a:gd name="T40" fmla="*/ 634 w 886"/>
                <a:gd name="T41" fmla="*/ 2 h 453"/>
                <a:gd name="T42" fmla="*/ 633 w 886"/>
                <a:gd name="T43" fmla="*/ 1 h 453"/>
                <a:gd name="T44" fmla="*/ 620 w 886"/>
                <a:gd name="T45" fmla="*/ 0 h 453"/>
                <a:gd name="T46" fmla="*/ 620 w 886"/>
                <a:gd name="T47" fmla="*/ 1 h 453"/>
                <a:gd name="T48" fmla="*/ 620 w 886"/>
                <a:gd name="T49" fmla="*/ 5 h 453"/>
                <a:gd name="T50" fmla="*/ 614 w 886"/>
                <a:gd name="T51" fmla="*/ 25 h 453"/>
                <a:gd name="T52" fmla="*/ 482 w 886"/>
                <a:gd name="T53" fmla="*/ 240 h 453"/>
                <a:gd name="T54" fmla="*/ 473 w 886"/>
                <a:gd name="T55" fmla="*/ 119 h 453"/>
                <a:gd name="T56" fmla="*/ 502 w 886"/>
                <a:gd name="T57" fmla="*/ 91 h 453"/>
                <a:gd name="T58" fmla="*/ 510 w 886"/>
                <a:gd name="T59" fmla="*/ 64 h 453"/>
                <a:gd name="T60" fmla="*/ 448 w 886"/>
                <a:gd name="T61" fmla="*/ 77 h 453"/>
                <a:gd name="T62" fmla="*/ 443 w 886"/>
                <a:gd name="T63" fmla="*/ 77 h 453"/>
                <a:gd name="T64" fmla="*/ 438 w 886"/>
                <a:gd name="T65" fmla="*/ 77 h 453"/>
                <a:gd name="T66" fmla="*/ 376 w 886"/>
                <a:gd name="T67" fmla="*/ 64 h 453"/>
                <a:gd name="T68" fmla="*/ 383 w 886"/>
                <a:gd name="T69" fmla="*/ 91 h 453"/>
                <a:gd name="T70" fmla="*/ 412 w 886"/>
                <a:gd name="T71" fmla="*/ 119 h 453"/>
                <a:gd name="T72" fmla="*/ 404 w 886"/>
                <a:gd name="T73" fmla="*/ 240 h 453"/>
                <a:gd name="T74" fmla="*/ 272 w 886"/>
                <a:gd name="T75" fmla="*/ 25 h 453"/>
                <a:gd name="T76" fmla="*/ 266 w 886"/>
                <a:gd name="T77" fmla="*/ 5 h 453"/>
                <a:gd name="T78" fmla="*/ 265 w 886"/>
                <a:gd name="T79" fmla="*/ 1 h 453"/>
                <a:gd name="T80" fmla="*/ 265 w 886"/>
                <a:gd name="T81" fmla="*/ 0 h 453"/>
                <a:gd name="T82" fmla="*/ 253 w 886"/>
                <a:gd name="T83" fmla="*/ 1 h 453"/>
                <a:gd name="T84" fmla="*/ 251 w 886"/>
                <a:gd name="T85" fmla="*/ 2 h 453"/>
                <a:gd name="T86" fmla="*/ 0 w 886"/>
                <a:gd name="T87" fmla="*/ 291 h 453"/>
                <a:gd name="T88" fmla="*/ 292 w 886"/>
                <a:gd name="T89" fmla="*/ 453 h 453"/>
                <a:gd name="T90" fmla="*/ 443 w 886"/>
                <a:gd name="T91" fmla="*/ 453 h 453"/>
                <a:gd name="T92" fmla="*/ 594 w 886"/>
                <a:gd name="T93" fmla="*/ 453 h 453"/>
                <a:gd name="T94" fmla="*/ 886 w 886"/>
                <a:gd name="T95" fmla="*/ 291 h 453"/>
                <a:gd name="T96" fmla="*/ 882 w 886"/>
                <a:gd name="T97" fmla="*/ 243 h 453"/>
                <a:gd name="T98" fmla="*/ 821 w 886"/>
                <a:gd name="T99" fmla="*/ 304 h 453"/>
                <a:gd name="T100" fmla="*/ 820 w 886"/>
                <a:gd name="T101" fmla="*/ 307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6" h="453">
                  <a:moveTo>
                    <a:pt x="820" y="307"/>
                  </a:moveTo>
                  <a:lnTo>
                    <a:pt x="820" y="310"/>
                  </a:lnTo>
                  <a:lnTo>
                    <a:pt x="818" y="316"/>
                  </a:lnTo>
                  <a:lnTo>
                    <a:pt x="813" y="321"/>
                  </a:lnTo>
                  <a:lnTo>
                    <a:pt x="811" y="323"/>
                  </a:lnTo>
                  <a:lnTo>
                    <a:pt x="787" y="348"/>
                  </a:lnTo>
                  <a:cubicBezTo>
                    <a:pt x="778" y="356"/>
                    <a:pt x="767" y="361"/>
                    <a:pt x="755" y="361"/>
                  </a:cubicBezTo>
                  <a:cubicBezTo>
                    <a:pt x="743" y="361"/>
                    <a:pt x="732" y="356"/>
                    <a:pt x="723" y="348"/>
                  </a:cubicBezTo>
                  <a:lnTo>
                    <a:pt x="670" y="294"/>
                  </a:lnTo>
                  <a:cubicBezTo>
                    <a:pt x="661" y="286"/>
                    <a:pt x="657" y="274"/>
                    <a:pt x="657" y="262"/>
                  </a:cubicBezTo>
                  <a:cubicBezTo>
                    <a:pt x="657" y="250"/>
                    <a:pt x="662" y="239"/>
                    <a:pt x="670" y="230"/>
                  </a:cubicBezTo>
                  <a:lnTo>
                    <a:pt x="694" y="206"/>
                  </a:lnTo>
                  <a:lnTo>
                    <a:pt x="696" y="204"/>
                  </a:lnTo>
                  <a:lnTo>
                    <a:pt x="701" y="199"/>
                  </a:lnTo>
                  <a:lnTo>
                    <a:pt x="708" y="198"/>
                  </a:lnTo>
                  <a:lnTo>
                    <a:pt x="711" y="197"/>
                  </a:lnTo>
                  <a:lnTo>
                    <a:pt x="714" y="197"/>
                  </a:lnTo>
                  <a:lnTo>
                    <a:pt x="790" y="121"/>
                  </a:lnTo>
                  <a:cubicBezTo>
                    <a:pt x="757" y="120"/>
                    <a:pt x="726" y="106"/>
                    <a:pt x="703" y="83"/>
                  </a:cubicBezTo>
                  <a:cubicBezTo>
                    <a:pt x="682" y="63"/>
                    <a:pt x="669" y="36"/>
                    <a:pt x="665" y="8"/>
                  </a:cubicBezTo>
                  <a:cubicBezTo>
                    <a:pt x="655" y="5"/>
                    <a:pt x="645" y="3"/>
                    <a:pt x="634" y="2"/>
                  </a:cubicBezTo>
                  <a:cubicBezTo>
                    <a:pt x="634" y="2"/>
                    <a:pt x="633" y="2"/>
                    <a:pt x="633" y="1"/>
                  </a:cubicBezTo>
                  <a:cubicBezTo>
                    <a:pt x="629" y="1"/>
                    <a:pt x="625" y="0"/>
                    <a:pt x="620" y="0"/>
                  </a:cubicBezTo>
                  <a:cubicBezTo>
                    <a:pt x="620" y="1"/>
                    <a:pt x="620" y="1"/>
                    <a:pt x="620" y="1"/>
                  </a:cubicBezTo>
                  <a:cubicBezTo>
                    <a:pt x="620" y="3"/>
                    <a:pt x="620" y="4"/>
                    <a:pt x="620" y="5"/>
                  </a:cubicBezTo>
                  <a:cubicBezTo>
                    <a:pt x="619" y="12"/>
                    <a:pt x="617" y="18"/>
                    <a:pt x="614" y="25"/>
                  </a:cubicBezTo>
                  <a:cubicBezTo>
                    <a:pt x="592" y="79"/>
                    <a:pt x="523" y="182"/>
                    <a:pt x="482" y="240"/>
                  </a:cubicBezTo>
                  <a:lnTo>
                    <a:pt x="473" y="119"/>
                  </a:lnTo>
                  <a:cubicBezTo>
                    <a:pt x="485" y="113"/>
                    <a:pt x="496" y="103"/>
                    <a:pt x="502" y="91"/>
                  </a:cubicBezTo>
                  <a:cubicBezTo>
                    <a:pt x="507" y="82"/>
                    <a:pt x="510" y="73"/>
                    <a:pt x="510" y="64"/>
                  </a:cubicBezTo>
                  <a:cubicBezTo>
                    <a:pt x="510" y="64"/>
                    <a:pt x="479" y="77"/>
                    <a:pt x="448" y="77"/>
                  </a:cubicBezTo>
                  <a:cubicBezTo>
                    <a:pt x="446" y="77"/>
                    <a:pt x="445" y="77"/>
                    <a:pt x="443" y="77"/>
                  </a:cubicBezTo>
                  <a:cubicBezTo>
                    <a:pt x="441" y="77"/>
                    <a:pt x="439" y="77"/>
                    <a:pt x="438" y="77"/>
                  </a:cubicBezTo>
                  <a:cubicBezTo>
                    <a:pt x="406" y="77"/>
                    <a:pt x="376" y="64"/>
                    <a:pt x="376" y="64"/>
                  </a:cubicBezTo>
                  <a:cubicBezTo>
                    <a:pt x="376" y="73"/>
                    <a:pt x="379" y="82"/>
                    <a:pt x="383" y="91"/>
                  </a:cubicBezTo>
                  <a:cubicBezTo>
                    <a:pt x="390" y="103"/>
                    <a:pt x="400" y="113"/>
                    <a:pt x="412" y="119"/>
                  </a:cubicBezTo>
                  <a:lnTo>
                    <a:pt x="404" y="240"/>
                  </a:lnTo>
                  <a:cubicBezTo>
                    <a:pt x="363" y="182"/>
                    <a:pt x="293" y="79"/>
                    <a:pt x="272" y="25"/>
                  </a:cubicBezTo>
                  <a:cubicBezTo>
                    <a:pt x="269" y="18"/>
                    <a:pt x="267" y="12"/>
                    <a:pt x="266" y="5"/>
                  </a:cubicBezTo>
                  <a:cubicBezTo>
                    <a:pt x="266" y="4"/>
                    <a:pt x="265" y="3"/>
                    <a:pt x="265" y="1"/>
                  </a:cubicBezTo>
                  <a:cubicBezTo>
                    <a:pt x="265" y="1"/>
                    <a:pt x="265" y="1"/>
                    <a:pt x="265" y="0"/>
                  </a:cubicBezTo>
                  <a:cubicBezTo>
                    <a:pt x="261" y="0"/>
                    <a:pt x="257" y="1"/>
                    <a:pt x="253" y="1"/>
                  </a:cubicBezTo>
                  <a:cubicBezTo>
                    <a:pt x="252" y="2"/>
                    <a:pt x="252" y="2"/>
                    <a:pt x="251" y="2"/>
                  </a:cubicBezTo>
                  <a:cubicBezTo>
                    <a:pt x="109" y="21"/>
                    <a:pt x="0" y="144"/>
                    <a:pt x="0" y="291"/>
                  </a:cubicBezTo>
                  <a:cubicBezTo>
                    <a:pt x="0" y="453"/>
                    <a:pt x="131" y="453"/>
                    <a:pt x="292" y="453"/>
                  </a:cubicBezTo>
                  <a:lnTo>
                    <a:pt x="443" y="453"/>
                  </a:lnTo>
                  <a:lnTo>
                    <a:pt x="594" y="453"/>
                  </a:lnTo>
                  <a:cubicBezTo>
                    <a:pt x="755" y="453"/>
                    <a:pt x="886" y="453"/>
                    <a:pt x="886" y="291"/>
                  </a:cubicBezTo>
                  <a:cubicBezTo>
                    <a:pt x="886" y="275"/>
                    <a:pt x="885" y="259"/>
                    <a:pt x="882" y="243"/>
                  </a:cubicBezTo>
                  <a:lnTo>
                    <a:pt x="821" y="304"/>
                  </a:lnTo>
                  <a:lnTo>
                    <a:pt x="820" y="30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DC11A870-FE98-E8A4-F172-239914EF1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9601" y="461963"/>
              <a:ext cx="2224088" cy="1289050"/>
            </a:xfrm>
            <a:custGeom>
              <a:avLst/>
              <a:gdLst>
                <a:gd name="T0" fmla="*/ 33 w 521"/>
                <a:gd name="T1" fmla="*/ 302 h 302"/>
                <a:gd name="T2" fmla="*/ 40 w 521"/>
                <a:gd name="T3" fmla="*/ 302 h 302"/>
                <a:gd name="T4" fmla="*/ 80 w 521"/>
                <a:gd name="T5" fmla="*/ 302 h 302"/>
                <a:gd name="T6" fmla="*/ 95 w 521"/>
                <a:gd name="T7" fmla="*/ 302 h 302"/>
                <a:gd name="T8" fmla="*/ 426 w 521"/>
                <a:gd name="T9" fmla="*/ 302 h 302"/>
                <a:gd name="T10" fmla="*/ 442 w 521"/>
                <a:gd name="T11" fmla="*/ 302 h 302"/>
                <a:gd name="T12" fmla="*/ 482 w 521"/>
                <a:gd name="T13" fmla="*/ 302 h 302"/>
                <a:gd name="T14" fmla="*/ 489 w 521"/>
                <a:gd name="T15" fmla="*/ 302 h 302"/>
                <a:gd name="T16" fmla="*/ 521 w 521"/>
                <a:gd name="T17" fmla="*/ 270 h 302"/>
                <a:gd name="T18" fmla="*/ 489 w 521"/>
                <a:gd name="T19" fmla="*/ 237 h 302"/>
                <a:gd name="T20" fmla="*/ 480 w 521"/>
                <a:gd name="T21" fmla="*/ 237 h 302"/>
                <a:gd name="T22" fmla="*/ 360 w 521"/>
                <a:gd name="T23" fmla="*/ 42 h 302"/>
                <a:gd name="T24" fmla="*/ 353 w 521"/>
                <a:gd name="T25" fmla="*/ 79 h 302"/>
                <a:gd name="T26" fmla="*/ 342 w 521"/>
                <a:gd name="T27" fmla="*/ 145 h 302"/>
                <a:gd name="T28" fmla="*/ 325 w 521"/>
                <a:gd name="T29" fmla="*/ 159 h 302"/>
                <a:gd name="T30" fmla="*/ 322 w 521"/>
                <a:gd name="T31" fmla="*/ 158 h 302"/>
                <a:gd name="T32" fmla="*/ 309 w 521"/>
                <a:gd name="T33" fmla="*/ 139 h 302"/>
                <a:gd name="T34" fmla="*/ 321 w 521"/>
                <a:gd name="T35" fmla="*/ 66 h 302"/>
                <a:gd name="T36" fmla="*/ 329 w 521"/>
                <a:gd name="T37" fmla="*/ 21 h 302"/>
                <a:gd name="T38" fmla="*/ 292 w 521"/>
                <a:gd name="T39" fmla="*/ 0 h 302"/>
                <a:gd name="T40" fmla="*/ 230 w 521"/>
                <a:gd name="T41" fmla="*/ 0 h 302"/>
                <a:gd name="T42" fmla="*/ 192 w 521"/>
                <a:gd name="T43" fmla="*/ 21 h 302"/>
                <a:gd name="T44" fmla="*/ 200 w 521"/>
                <a:gd name="T45" fmla="*/ 66 h 302"/>
                <a:gd name="T46" fmla="*/ 213 w 521"/>
                <a:gd name="T47" fmla="*/ 139 h 302"/>
                <a:gd name="T48" fmla="*/ 199 w 521"/>
                <a:gd name="T49" fmla="*/ 158 h 302"/>
                <a:gd name="T50" fmla="*/ 196 w 521"/>
                <a:gd name="T51" fmla="*/ 159 h 302"/>
                <a:gd name="T52" fmla="*/ 180 w 521"/>
                <a:gd name="T53" fmla="*/ 145 h 302"/>
                <a:gd name="T54" fmla="*/ 168 w 521"/>
                <a:gd name="T55" fmla="*/ 79 h 302"/>
                <a:gd name="T56" fmla="*/ 162 w 521"/>
                <a:gd name="T57" fmla="*/ 42 h 302"/>
                <a:gd name="T58" fmla="*/ 41 w 521"/>
                <a:gd name="T59" fmla="*/ 237 h 302"/>
                <a:gd name="T60" fmla="*/ 33 w 521"/>
                <a:gd name="T61" fmla="*/ 237 h 302"/>
                <a:gd name="T62" fmla="*/ 0 w 521"/>
                <a:gd name="T63" fmla="*/ 270 h 302"/>
                <a:gd name="T64" fmla="*/ 33 w 521"/>
                <a:gd name="T65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21" h="302">
                  <a:moveTo>
                    <a:pt x="33" y="302"/>
                  </a:moveTo>
                  <a:lnTo>
                    <a:pt x="40" y="302"/>
                  </a:lnTo>
                  <a:lnTo>
                    <a:pt x="80" y="302"/>
                  </a:lnTo>
                  <a:lnTo>
                    <a:pt x="95" y="302"/>
                  </a:lnTo>
                  <a:lnTo>
                    <a:pt x="426" y="302"/>
                  </a:lnTo>
                  <a:lnTo>
                    <a:pt x="442" y="302"/>
                  </a:lnTo>
                  <a:lnTo>
                    <a:pt x="482" y="302"/>
                  </a:lnTo>
                  <a:lnTo>
                    <a:pt x="489" y="302"/>
                  </a:lnTo>
                  <a:cubicBezTo>
                    <a:pt x="507" y="302"/>
                    <a:pt x="521" y="287"/>
                    <a:pt x="521" y="270"/>
                  </a:cubicBezTo>
                  <a:cubicBezTo>
                    <a:pt x="521" y="252"/>
                    <a:pt x="507" y="237"/>
                    <a:pt x="489" y="237"/>
                  </a:cubicBezTo>
                  <a:lnTo>
                    <a:pt x="480" y="237"/>
                  </a:lnTo>
                  <a:cubicBezTo>
                    <a:pt x="480" y="152"/>
                    <a:pt x="431" y="78"/>
                    <a:pt x="360" y="42"/>
                  </a:cubicBezTo>
                  <a:lnTo>
                    <a:pt x="353" y="79"/>
                  </a:lnTo>
                  <a:lnTo>
                    <a:pt x="342" y="145"/>
                  </a:lnTo>
                  <a:cubicBezTo>
                    <a:pt x="340" y="153"/>
                    <a:pt x="333" y="159"/>
                    <a:pt x="325" y="159"/>
                  </a:cubicBezTo>
                  <a:cubicBezTo>
                    <a:pt x="324" y="159"/>
                    <a:pt x="323" y="159"/>
                    <a:pt x="322" y="158"/>
                  </a:cubicBezTo>
                  <a:cubicBezTo>
                    <a:pt x="313" y="157"/>
                    <a:pt x="307" y="148"/>
                    <a:pt x="309" y="139"/>
                  </a:cubicBezTo>
                  <a:lnTo>
                    <a:pt x="321" y="66"/>
                  </a:lnTo>
                  <a:lnTo>
                    <a:pt x="329" y="21"/>
                  </a:lnTo>
                  <a:cubicBezTo>
                    <a:pt x="322" y="9"/>
                    <a:pt x="308" y="0"/>
                    <a:pt x="292" y="0"/>
                  </a:cubicBezTo>
                  <a:lnTo>
                    <a:pt x="230" y="0"/>
                  </a:lnTo>
                  <a:cubicBezTo>
                    <a:pt x="214" y="0"/>
                    <a:pt x="200" y="9"/>
                    <a:pt x="192" y="21"/>
                  </a:cubicBezTo>
                  <a:lnTo>
                    <a:pt x="200" y="66"/>
                  </a:lnTo>
                  <a:lnTo>
                    <a:pt x="213" y="139"/>
                  </a:lnTo>
                  <a:cubicBezTo>
                    <a:pt x="215" y="148"/>
                    <a:pt x="209" y="157"/>
                    <a:pt x="199" y="158"/>
                  </a:cubicBezTo>
                  <a:cubicBezTo>
                    <a:pt x="198" y="159"/>
                    <a:pt x="197" y="159"/>
                    <a:pt x="196" y="159"/>
                  </a:cubicBezTo>
                  <a:cubicBezTo>
                    <a:pt x="188" y="159"/>
                    <a:pt x="181" y="153"/>
                    <a:pt x="180" y="145"/>
                  </a:cubicBezTo>
                  <a:lnTo>
                    <a:pt x="168" y="79"/>
                  </a:lnTo>
                  <a:lnTo>
                    <a:pt x="162" y="42"/>
                  </a:lnTo>
                  <a:cubicBezTo>
                    <a:pt x="90" y="78"/>
                    <a:pt x="41" y="152"/>
                    <a:pt x="41" y="237"/>
                  </a:cubicBezTo>
                  <a:lnTo>
                    <a:pt x="33" y="237"/>
                  </a:lnTo>
                  <a:cubicBezTo>
                    <a:pt x="15" y="237"/>
                    <a:pt x="0" y="252"/>
                    <a:pt x="0" y="270"/>
                  </a:cubicBezTo>
                  <a:cubicBezTo>
                    <a:pt x="0" y="287"/>
                    <a:pt x="15" y="302"/>
                    <a:pt x="33" y="30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B00DD34E-87EF-0E29-C180-3BFA70C04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6851" y="3471863"/>
              <a:ext cx="912813" cy="914400"/>
            </a:xfrm>
            <a:custGeom>
              <a:avLst/>
              <a:gdLst>
                <a:gd name="T0" fmla="*/ 154 w 214"/>
                <a:gd name="T1" fmla="*/ 0 h 214"/>
                <a:gd name="T2" fmla="*/ 137 w 214"/>
                <a:gd name="T3" fmla="*/ 4 h 214"/>
                <a:gd name="T4" fmla="*/ 135 w 214"/>
                <a:gd name="T5" fmla="*/ 5 h 214"/>
                <a:gd name="T6" fmla="*/ 133 w 214"/>
                <a:gd name="T7" fmla="*/ 7 h 214"/>
                <a:gd name="T8" fmla="*/ 45 w 214"/>
                <a:gd name="T9" fmla="*/ 94 h 214"/>
                <a:gd name="T10" fmla="*/ 35 w 214"/>
                <a:gd name="T11" fmla="*/ 96 h 214"/>
                <a:gd name="T12" fmla="*/ 33 w 214"/>
                <a:gd name="T13" fmla="*/ 97 h 214"/>
                <a:gd name="T14" fmla="*/ 31 w 214"/>
                <a:gd name="T15" fmla="*/ 98 h 214"/>
                <a:gd name="T16" fmla="*/ 6 w 214"/>
                <a:gd name="T17" fmla="*/ 123 h 214"/>
                <a:gd name="T18" fmla="*/ 0 w 214"/>
                <a:gd name="T19" fmla="*/ 138 h 214"/>
                <a:gd name="T20" fmla="*/ 6 w 214"/>
                <a:gd name="T21" fmla="*/ 154 h 214"/>
                <a:gd name="T22" fmla="*/ 59 w 214"/>
                <a:gd name="T23" fmla="*/ 207 h 214"/>
                <a:gd name="T24" fmla="*/ 75 w 214"/>
                <a:gd name="T25" fmla="*/ 214 h 214"/>
                <a:gd name="T26" fmla="*/ 91 w 214"/>
                <a:gd name="T27" fmla="*/ 208 h 214"/>
                <a:gd name="T28" fmla="*/ 115 w 214"/>
                <a:gd name="T29" fmla="*/ 183 h 214"/>
                <a:gd name="T30" fmla="*/ 117 w 214"/>
                <a:gd name="T31" fmla="*/ 181 h 214"/>
                <a:gd name="T32" fmla="*/ 118 w 214"/>
                <a:gd name="T33" fmla="*/ 179 h 214"/>
                <a:gd name="T34" fmla="*/ 119 w 214"/>
                <a:gd name="T35" fmla="*/ 169 h 214"/>
                <a:gd name="T36" fmla="*/ 207 w 214"/>
                <a:gd name="T37" fmla="*/ 81 h 214"/>
                <a:gd name="T38" fmla="*/ 209 w 214"/>
                <a:gd name="T39" fmla="*/ 79 h 214"/>
                <a:gd name="T40" fmla="*/ 210 w 214"/>
                <a:gd name="T41" fmla="*/ 77 h 214"/>
                <a:gd name="T42" fmla="*/ 214 w 214"/>
                <a:gd name="T43" fmla="*/ 60 h 214"/>
                <a:gd name="T44" fmla="*/ 154 w 214"/>
                <a:gd name="T45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4" h="214">
                  <a:moveTo>
                    <a:pt x="154" y="0"/>
                  </a:moveTo>
                  <a:lnTo>
                    <a:pt x="137" y="4"/>
                  </a:lnTo>
                  <a:lnTo>
                    <a:pt x="135" y="5"/>
                  </a:lnTo>
                  <a:lnTo>
                    <a:pt x="133" y="7"/>
                  </a:lnTo>
                  <a:lnTo>
                    <a:pt x="45" y="94"/>
                  </a:lnTo>
                  <a:lnTo>
                    <a:pt x="35" y="96"/>
                  </a:lnTo>
                  <a:lnTo>
                    <a:pt x="33" y="97"/>
                  </a:lnTo>
                  <a:lnTo>
                    <a:pt x="31" y="98"/>
                  </a:lnTo>
                  <a:lnTo>
                    <a:pt x="6" y="123"/>
                  </a:lnTo>
                  <a:cubicBezTo>
                    <a:pt x="2" y="127"/>
                    <a:pt x="0" y="132"/>
                    <a:pt x="0" y="138"/>
                  </a:cubicBezTo>
                  <a:cubicBezTo>
                    <a:pt x="0" y="144"/>
                    <a:pt x="2" y="150"/>
                    <a:pt x="6" y="154"/>
                  </a:cubicBezTo>
                  <a:lnTo>
                    <a:pt x="59" y="207"/>
                  </a:lnTo>
                  <a:cubicBezTo>
                    <a:pt x="64" y="212"/>
                    <a:pt x="69" y="214"/>
                    <a:pt x="75" y="214"/>
                  </a:cubicBezTo>
                  <a:cubicBezTo>
                    <a:pt x="81" y="214"/>
                    <a:pt x="86" y="212"/>
                    <a:pt x="91" y="208"/>
                  </a:cubicBezTo>
                  <a:lnTo>
                    <a:pt x="115" y="183"/>
                  </a:lnTo>
                  <a:lnTo>
                    <a:pt x="117" y="181"/>
                  </a:lnTo>
                  <a:lnTo>
                    <a:pt x="118" y="179"/>
                  </a:lnTo>
                  <a:lnTo>
                    <a:pt x="119" y="169"/>
                  </a:lnTo>
                  <a:lnTo>
                    <a:pt x="207" y="81"/>
                  </a:lnTo>
                  <a:lnTo>
                    <a:pt x="209" y="79"/>
                  </a:lnTo>
                  <a:lnTo>
                    <a:pt x="210" y="77"/>
                  </a:lnTo>
                  <a:lnTo>
                    <a:pt x="214" y="6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14D14339-03A5-5C85-680E-06D102BED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6188" y="2327275"/>
              <a:ext cx="854075" cy="1111250"/>
            </a:xfrm>
            <a:custGeom>
              <a:avLst/>
              <a:gdLst>
                <a:gd name="T0" fmla="*/ 25 w 200"/>
                <a:gd name="T1" fmla="*/ 97 h 260"/>
                <a:gd name="T2" fmla="*/ 31 w 200"/>
                <a:gd name="T3" fmla="*/ 103 h 260"/>
                <a:gd name="T4" fmla="*/ 38 w 200"/>
                <a:gd name="T5" fmla="*/ 97 h 260"/>
                <a:gd name="T6" fmla="*/ 43 w 200"/>
                <a:gd name="T7" fmla="*/ 92 h 260"/>
                <a:gd name="T8" fmla="*/ 46 w 200"/>
                <a:gd name="T9" fmla="*/ 136 h 260"/>
                <a:gd name="T10" fmla="*/ 7 w 200"/>
                <a:gd name="T11" fmla="*/ 175 h 260"/>
                <a:gd name="T12" fmla="*/ 61 w 200"/>
                <a:gd name="T13" fmla="*/ 230 h 260"/>
                <a:gd name="T14" fmla="*/ 100 w 200"/>
                <a:gd name="T15" fmla="*/ 191 h 260"/>
                <a:gd name="T16" fmla="*/ 117 w 200"/>
                <a:gd name="T17" fmla="*/ 185 h 260"/>
                <a:gd name="T18" fmla="*/ 124 w 200"/>
                <a:gd name="T19" fmla="*/ 188 h 260"/>
                <a:gd name="T20" fmla="*/ 127 w 200"/>
                <a:gd name="T21" fmla="*/ 231 h 260"/>
                <a:gd name="T22" fmla="*/ 124 w 200"/>
                <a:gd name="T23" fmla="*/ 237 h 260"/>
                <a:gd name="T24" fmla="*/ 129 w 200"/>
                <a:gd name="T25" fmla="*/ 242 h 260"/>
                <a:gd name="T26" fmla="*/ 141 w 200"/>
                <a:gd name="T27" fmla="*/ 255 h 260"/>
                <a:gd name="T28" fmla="*/ 147 w 200"/>
                <a:gd name="T29" fmla="*/ 260 h 260"/>
                <a:gd name="T30" fmla="*/ 153 w 200"/>
                <a:gd name="T31" fmla="*/ 255 h 260"/>
                <a:gd name="T32" fmla="*/ 198 w 200"/>
                <a:gd name="T33" fmla="*/ 174 h 260"/>
                <a:gd name="T34" fmla="*/ 185 w 200"/>
                <a:gd name="T35" fmla="*/ 113 h 260"/>
                <a:gd name="T36" fmla="*/ 184 w 200"/>
                <a:gd name="T37" fmla="*/ 113 h 260"/>
                <a:gd name="T38" fmla="*/ 184 w 200"/>
                <a:gd name="T39" fmla="*/ 112 h 260"/>
                <a:gd name="T40" fmla="*/ 135 w 200"/>
                <a:gd name="T41" fmla="*/ 63 h 260"/>
                <a:gd name="T42" fmla="*/ 134 w 200"/>
                <a:gd name="T43" fmla="*/ 62 h 260"/>
                <a:gd name="T44" fmla="*/ 132 w 200"/>
                <a:gd name="T45" fmla="*/ 61 h 260"/>
                <a:gd name="T46" fmla="*/ 95 w 200"/>
                <a:gd name="T47" fmla="*/ 50 h 260"/>
                <a:gd name="T48" fmla="*/ 90 w 200"/>
                <a:gd name="T49" fmla="*/ 45 h 260"/>
                <a:gd name="T50" fmla="*/ 97 w 200"/>
                <a:gd name="T51" fmla="*/ 38 h 260"/>
                <a:gd name="T52" fmla="*/ 104 w 200"/>
                <a:gd name="T53" fmla="*/ 31 h 260"/>
                <a:gd name="T54" fmla="*/ 97 w 200"/>
                <a:gd name="T55" fmla="*/ 25 h 260"/>
                <a:gd name="T56" fmla="*/ 77 w 200"/>
                <a:gd name="T57" fmla="*/ 5 h 260"/>
                <a:gd name="T58" fmla="*/ 64 w 200"/>
                <a:gd name="T59" fmla="*/ 0 h 260"/>
                <a:gd name="T60" fmla="*/ 52 w 200"/>
                <a:gd name="T61" fmla="*/ 5 h 260"/>
                <a:gd name="T62" fmla="*/ 5 w 200"/>
                <a:gd name="T63" fmla="*/ 51 h 260"/>
                <a:gd name="T64" fmla="*/ 0 w 200"/>
                <a:gd name="T65" fmla="*/ 64 h 260"/>
                <a:gd name="T66" fmla="*/ 5 w 200"/>
                <a:gd name="T67" fmla="*/ 77 h 260"/>
                <a:gd name="T68" fmla="*/ 25 w 200"/>
                <a:gd name="T69" fmla="*/ 97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0" h="260">
                  <a:moveTo>
                    <a:pt x="25" y="97"/>
                  </a:moveTo>
                  <a:lnTo>
                    <a:pt x="31" y="103"/>
                  </a:lnTo>
                  <a:lnTo>
                    <a:pt x="38" y="97"/>
                  </a:lnTo>
                  <a:lnTo>
                    <a:pt x="43" y="92"/>
                  </a:lnTo>
                  <a:cubicBezTo>
                    <a:pt x="50" y="102"/>
                    <a:pt x="61" y="121"/>
                    <a:pt x="46" y="136"/>
                  </a:cubicBezTo>
                  <a:cubicBezTo>
                    <a:pt x="41" y="142"/>
                    <a:pt x="25" y="157"/>
                    <a:pt x="7" y="175"/>
                  </a:cubicBezTo>
                  <a:lnTo>
                    <a:pt x="61" y="230"/>
                  </a:lnTo>
                  <a:lnTo>
                    <a:pt x="100" y="191"/>
                  </a:lnTo>
                  <a:cubicBezTo>
                    <a:pt x="103" y="189"/>
                    <a:pt x="111" y="185"/>
                    <a:pt x="117" y="185"/>
                  </a:cubicBezTo>
                  <a:cubicBezTo>
                    <a:pt x="121" y="185"/>
                    <a:pt x="123" y="187"/>
                    <a:pt x="124" y="188"/>
                  </a:cubicBezTo>
                  <a:cubicBezTo>
                    <a:pt x="142" y="205"/>
                    <a:pt x="128" y="231"/>
                    <a:pt x="127" y="231"/>
                  </a:cubicBezTo>
                  <a:lnTo>
                    <a:pt x="124" y="237"/>
                  </a:lnTo>
                  <a:lnTo>
                    <a:pt x="129" y="242"/>
                  </a:lnTo>
                  <a:lnTo>
                    <a:pt x="141" y="255"/>
                  </a:lnTo>
                  <a:lnTo>
                    <a:pt x="147" y="260"/>
                  </a:lnTo>
                  <a:lnTo>
                    <a:pt x="153" y="255"/>
                  </a:lnTo>
                  <a:cubicBezTo>
                    <a:pt x="155" y="254"/>
                    <a:pt x="197" y="219"/>
                    <a:pt x="198" y="174"/>
                  </a:cubicBezTo>
                  <a:cubicBezTo>
                    <a:pt x="200" y="132"/>
                    <a:pt x="186" y="115"/>
                    <a:pt x="185" y="113"/>
                  </a:cubicBezTo>
                  <a:lnTo>
                    <a:pt x="184" y="113"/>
                  </a:lnTo>
                  <a:lnTo>
                    <a:pt x="184" y="112"/>
                  </a:lnTo>
                  <a:lnTo>
                    <a:pt x="135" y="63"/>
                  </a:lnTo>
                  <a:lnTo>
                    <a:pt x="134" y="62"/>
                  </a:lnTo>
                  <a:lnTo>
                    <a:pt x="132" y="61"/>
                  </a:lnTo>
                  <a:lnTo>
                    <a:pt x="95" y="50"/>
                  </a:lnTo>
                  <a:lnTo>
                    <a:pt x="90" y="45"/>
                  </a:lnTo>
                  <a:lnTo>
                    <a:pt x="97" y="38"/>
                  </a:lnTo>
                  <a:lnTo>
                    <a:pt x="104" y="31"/>
                  </a:lnTo>
                  <a:lnTo>
                    <a:pt x="97" y="25"/>
                  </a:lnTo>
                  <a:lnTo>
                    <a:pt x="77" y="5"/>
                  </a:lnTo>
                  <a:cubicBezTo>
                    <a:pt x="74" y="2"/>
                    <a:pt x="69" y="0"/>
                    <a:pt x="64" y="0"/>
                  </a:cubicBezTo>
                  <a:cubicBezTo>
                    <a:pt x="60" y="0"/>
                    <a:pt x="55" y="1"/>
                    <a:pt x="52" y="5"/>
                  </a:cubicBezTo>
                  <a:lnTo>
                    <a:pt x="5" y="51"/>
                  </a:lnTo>
                  <a:cubicBezTo>
                    <a:pt x="2" y="55"/>
                    <a:pt x="0" y="59"/>
                    <a:pt x="0" y="64"/>
                  </a:cubicBezTo>
                  <a:cubicBezTo>
                    <a:pt x="0" y="69"/>
                    <a:pt x="2" y="74"/>
                    <a:pt x="5" y="77"/>
                  </a:cubicBezTo>
                  <a:lnTo>
                    <a:pt x="25" y="9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id="{AED12954-46FE-552F-1BCB-883F04393D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75426" y="2438400"/>
              <a:ext cx="1854200" cy="1836738"/>
            </a:xfrm>
            <a:custGeom>
              <a:avLst/>
              <a:gdLst>
                <a:gd name="T0" fmla="*/ 417 w 434"/>
                <a:gd name="T1" fmla="*/ 353 h 430"/>
                <a:gd name="T2" fmla="*/ 210 w 434"/>
                <a:gd name="T3" fmla="*/ 146 h 430"/>
                <a:gd name="T4" fmla="*/ 185 w 434"/>
                <a:gd name="T5" fmla="*/ 32 h 430"/>
                <a:gd name="T6" fmla="*/ 113 w 434"/>
                <a:gd name="T7" fmla="*/ 0 h 430"/>
                <a:gd name="T8" fmla="*/ 93 w 434"/>
                <a:gd name="T9" fmla="*/ 20 h 430"/>
                <a:gd name="T10" fmla="*/ 143 w 434"/>
                <a:gd name="T11" fmla="*/ 71 h 430"/>
                <a:gd name="T12" fmla="*/ 143 w 434"/>
                <a:gd name="T13" fmla="*/ 113 h 430"/>
                <a:gd name="T14" fmla="*/ 113 w 434"/>
                <a:gd name="T15" fmla="*/ 143 h 430"/>
                <a:gd name="T16" fmla="*/ 71 w 434"/>
                <a:gd name="T17" fmla="*/ 143 h 430"/>
                <a:gd name="T18" fmla="*/ 21 w 434"/>
                <a:gd name="T19" fmla="*/ 92 h 430"/>
                <a:gd name="T20" fmla="*/ 0 w 434"/>
                <a:gd name="T21" fmla="*/ 112 h 430"/>
                <a:gd name="T22" fmla="*/ 32 w 434"/>
                <a:gd name="T23" fmla="*/ 185 h 430"/>
                <a:gd name="T24" fmla="*/ 108 w 434"/>
                <a:gd name="T25" fmla="*/ 216 h 430"/>
                <a:gd name="T26" fmla="*/ 146 w 434"/>
                <a:gd name="T27" fmla="*/ 209 h 430"/>
                <a:gd name="T28" fmla="*/ 353 w 434"/>
                <a:gd name="T29" fmla="*/ 416 h 430"/>
                <a:gd name="T30" fmla="*/ 385 w 434"/>
                <a:gd name="T31" fmla="*/ 430 h 430"/>
                <a:gd name="T32" fmla="*/ 417 w 434"/>
                <a:gd name="T33" fmla="*/ 416 h 430"/>
                <a:gd name="T34" fmla="*/ 417 w 434"/>
                <a:gd name="T35" fmla="*/ 353 h 430"/>
                <a:gd name="T36" fmla="*/ 370 w 434"/>
                <a:gd name="T37" fmla="*/ 369 h 430"/>
                <a:gd name="T38" fmla="*/ 385 w 434"/>
                <a:gd name="T39" fmla="*/ 363 h 430"/>
                <a:gd name="T40" fmla="*/ 400 w 434"/>
                <a:gd name="T41" fmla="*/ 369 h 430"/>
                <a:gd name="T42" fmla="*/ 400 w 434"/>
                <a:gd name="T43" fmla="*/ 400 h 430"/>
                <a:gd name="T44" fmla="*/ 385 w 434"/>
                <a:gd name="T45" fmla="*/ 406 h 430"/>
                <a:gd name="T46" fmla="*/ 370 w 434"/>
                <a:gd name="T47" fmla="*/ 400 h 430"/>
                <a:gd name="T48" fmla="*/ 370 w 434"/>
                <a:gd name="T49" fmla="*/ 369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4" h="430">
                  <a:moveTo>
                    <a:pt x="417" y="353"/>
                  </a:moveTo>
                  <a:lnTo>
                    <a:pt x="210" y="146"/>
                  </a:lnTo>
                  <a:cubicBezTo>
                    <a:pt x="224" y="108"/>
                    <a:pt x="216" y="62"/>
                    <a:pt x="185" y="32"/>
                  </a:cubicBezTo>
                  <a:cubicBezTo>
                    <a:pt x="165" y="11"/>
                    <a:pt x="139" y="1"/>
                    <a:pt x="113" y="0"/>
                  </a:cubicBezTo>
                  <a:lnTo>
                    <a:pt x="93" y="20"/>
                  </a:lnTo>
                  <a:lnTo>
                    <a:pt x="143" y="71"/>
                  </a:lnTo>
                  <a:lnTo>
                    <a:pt x="143" y="113"/>
                  </a:lnTo>
                  <a:lnTo>
                    <a:pt x="113" y="143"/>
                  </a:lnTo>
                  <a:lnTo>
                    <a:pt x="71" y="143"/>
                  </a:lnTo>
                  <a:lnTo>
                    <a:pt x="21" y="92"/>
                  </a:lnTo>
                  <a:lnTo>
                    <a:pt x="0" y="112"/>
                  </a:lnTo>
                  <a:cubicBezTo>
                    <a:pt x="1" y="139"/>
                    <a:pt x="12" y="165"/>
                    <a:pt x="32" y="185"/>
                  </a:cubicBezTo>
                  <a:cubicBezTo>
                    <a:pt x="53" y="206"/>
                    <a:pt x="81" y="216"/>
                    <a:pt x="108" y="216"/>
                  </a:cubicBezTo>
                  <a:cubicBezTo>
                    <a:pt x="121" y="216"/>
                    <a:pt x="134" y="214"/>
                    <a:pt x="146" y="209"/>
                  </a:cubicBezTo>
                  <a:lnTo>
                    <a:pt x="353" y="416"/>
                  </a:lnTo>
                  <a:cubicBezTo>
                    <a:pt x="362" y="425"/>
                    <a:pt x="374" y="430"/>
                    <a:pt x="385" y="430"/>
                  </a:cubicBezTo>
                  <a:cubicBezTo>
                    <a:pt x="397" y="430"/>
                    <a:pt x="408" y="425"/>
                    <a:pt x="417" y="416"/>
                  </a:cubicBezTo>
                  <a:cubicBezTo>
                    <a:pt x="434" y="399"/>
                    <a:pt x="434" y="370"/>
                    <a:pt x="417" y="353"/>
                  </a:cubicBezTo>
                  <a:close/>
                  <a:moveTo>
                    <a:pt x="370" y="369"/>
                  </a:moveTo>
                  <a:cubicBezTo>
                    <a:pt x="374" y="365"/>
                    <a:pt x="380" y="363"/>
                    <a:pt x="385" y="363"/>
                  </a:cubicBezTo>
                  <a:cubicBezTo>
                    <a:pt x="391" y="363"/>
                    <a:pt x="396" y="365"/>
                    <a:pt x="400" y="369"/>
                  </a:cubicBezTo>
                  <a:cubicBezTo>
                    <a:pt x="409" y="378"/>
                    <a:pt x="409" y="392"/>
                    <a:pt x="400" y="400"/>
                  </a:cubicBezTo>
                  <a:cubicBezTo>
                    <a:pt x="396" y="404"/>
                    <a:pt x="391" y="406"/>
                    <a:pt x="385" y="406"/>
                  </a:cubicBezTo>
                  <a:cubicBezTo>
                    <a:pt x="380" y="406"/>
                    <a:pt x="374" y="404"/>
                    <a:pt x="370" y="400"/>
                  </a:cubicBezTo>
                  <a:cubicBezTo>
                    <a:pt x="361" y="392"/>
                    <a:pt x="361" y="378"/>
                    <a:pt x="370" y="36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1737232B-AA50-BFF3-10F1-249EEA840996}"/>
              </a:ext>
            </a:extLst>
          </p:cNvPr>
          <p:cNvCxnSpPr/>
          <p:nvPr/>
        </p:nvCxnSpPr>
        <p:spPr>
          <a:xfrm>
            <a:off x="-9395" y="1409700"/>
            <a:ext cx="309549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671FC6C-FF6E-7388-2296-3E10B1604697}"/>
              </a:ext>
            </a:extLst>
          </p:cNvPr>
          <p:cNvSpPr/>
          <p:nvPr/>
        </p:nvSpPr>
        <p:spPr>
          <a:xfrm>
            <a:off x="2246866" y="5603855"/>
            <a:ext cx="1856724" cy="525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register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9514633C-4F22-0ECD-214A-1CE97DECA80D}"/>
              </a:ext>
            </a:extLst>
          </p:cNvPr>
          <p:cNvCxnSpPr>
            <a:cxnSpLocks/>
            <a:stCxn id="52" idx="2"/>
            <a:endCxn id="11" idx="1"/>
          </p:cNvCxnSpPr>
          <p:nvPr/>
        </p:nvCxnSpPr>
        <p:spPr>
          <a:xfrm rot="16200000" flipH="1">
            <a:off x="1129309" y="4749072"/>
            <a:ext cx="1394171" cy="84094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29912B5-466B-A80F-1EAC-6F3FD9C17F49}"/>
              </a:ext>
            </a:extLst>
          </p:cNvPr>
          <p:cNvSpPr/>
          <p:nvPr/>
        </p:nvSpPr>
        <p:spPr>
          <a:xfrm>
            <a:off x="2023283" y="3438206"/>
            <a:ext cx="2818348" cy="635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 monitoring &amp; logging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8459D60A-7C7C-9EB6-5FF0-99D144B4CD45}"/>
              </a:ext>
            </a:extLst>
          </p:cNvPr>
          <p:cNvCxnSpPr>
            <a:cxnSpLocks/>
          </p:cNvCxnSpPr>
          <p:nvPr/>
        </p:nvCxnSpPr>
        <p:spPr>
          <a:xfrm rot="16200000" flipH="1">
            <a:off x="909552" y="2669105"/>
            <a:ext cx="1531247" cy="63971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4D904106-629C-4487-B6DA-BFFDC3B600B0}"/>
              </a:ext>
            </a:extLst>
          </p:cNvPr>
          <p:cNvSpPr/>
          <p:nvPr/>
        </p:nvSpPr>
        <p:spPr>
          <a:xfrm rot="5400000">
            <a:off x="3676626" y="3704189"/>
            <a:ext cx="4524422" cy="38035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592E85C-38AA-7D82-BEB8-F41D0C016227}"/>
              </a:ext>
            </a:extLst>
          </p:cNvPr>
          <p:cNvSpPr txBox="1">
            <a:spLocks/>
          </p:cNvSpPr>
          <p:nvPr/>
        </p:nvSpPr>
        <p:spPr>
          <a:xfrm>
            <a:off x="7505350" y="1236447"/>
            <a:ext cx="4147250" cy="618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000" b="1" dirty="0">
                <a:latin typeface="Arial" panose="020B0604020202020204" pitchFamily="34" charset="0"/>
                <a:cs typeface="Arial" panose="020B0604020202020204" pitchFamily="34" charset="0"/>
              </a:rPr>
              <a:t>Why operations will like it?</a:t>
            </a:r>
            <a:br>
              <a:rPr lang="en-AU" sz="3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3000" b="1" dirty="0">
                <a:latin typeface="Arial" panose="020B0604020202020204" pitchFamily="34" charset="0"/>
                <a:cs typeface="Arial" panose="020B0604020202020204" pitchFamily="34" charset="0"/>
              </a:rPr>
              <a:t>Where does it help them?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E4CFA3F-3EC0-28BC-B1D8-4689765809D8}"/>
              </a:ext>
            </a:extLst>
          </p:cNvPr>
          <p:cNvSpPr/>
          <p:nvPr/>
        </p:nvSpPr>
        <p:spPr>
          <a:xfrm>
            <a:off x="8183500" y="4345193"/>
            <a:ext cx="3289300" cy="394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Engineering, planning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E661E79-6E92-5EE6-D850-0FB29453B5F1}"/>
              </a:ext>
            </a:extLst>
          </p:cNvPr>
          <p:cNvSpPr/>
          <p:nvPr/>
        </p:nvSpPr>
        <p:spPr>
          <a:xfrm>
            <a:off x="9325885" y="4891846"/>
            <a:ext cx="2213590" cy="394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of Change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D6FD01D-8F5B-2F76-4729-2D5276219BEB}"/>
              </a:ext>
            </a:extLst>
          </p:cNvPr>
          <p:cNvSpPr/>
          <p:nvPr/>
        </p:nvSpPr>
        <p:spPr>
          <a:xfrm>
            <a:off x="9325885" y="5237874"/>
            <a:ext cx="1856724" cy="394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 documentation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CAC5808-71C3-F4D9-8CA2-545319DFC255}"/>
              </a:ext>
            </a:extLst>
          </p:cNvPr>
          <p:cNvSpPr/>
          <p:nvPr/>
        </p:nvSpPr>
        <p:spPr>
          <a:xfrm>
            <a:off x="9313184" y="5584660"/>
            <a:ext cx="1964415" cy="394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14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Lifecycle management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C01C3A8-DE81-D703-1161-44F06B12E8C8}"/>
              </a:ext>
            </a:extLst>
          </p:cNvPr>
          <p:cNvSpPr/>
          <p:nvPr/>
        </p:nvSpPr>
        <p:spPr>
          <a:xfrm>
            <a:off x="8584757" y="4506272"/>
            <a:ext cx="169037" cy="245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AA5FCDA3-7F60-D0BB-D466-A3BC07126941}"/>
              </a:ext>
            </a:extLst>
          </p:cNvPr>
          <p:cNvCxnSpPr>
            <a:cxnSpLocks/>
            <a:stCxn id="32" idx="2"/>
            <a:endCxn id="28" idx="1"/>
          </p:cNvCxnSpPr>
          <p:nvPr/>
        </p:nvCxnSpPr>
        <p:spPr>
          <a:xfrm rot="16200000" flipH="1">
            <a:off x="8829016" y="4592403"/>
            <a:ext cx="337129" cy="65660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DECEFFAD-C61F-86D3-F2F5-C9808C64D6C7}"/>
              </a:ext>
            </a:extLst>
          </p:cNvPr>
          <p:cNvCxnSpPr>
            <a:cxnSpLocks/>
            <a:stCxn id="32" idx="2"/>
            <a:endCxn id="30" idx="1"/>
          </p:cNvCxnSpPr>
          <p:nvPr/>
        </p:nvCxnSpPr>
        <p:spPr>
          <a:xfrm rot="16200000" flipH="1">
            <a:off x="8656002" y="4765417"/>
            <a:ext cx="683157" cy="65660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B362B285-ACED-3E98-95F9-1A89D15FFB31}"/>
              </a:ext>
            </a:extLst>
          </p:cNvPr>
          <p:cNvCxnSpPr>
            <a:cxnSpLocks/>
            <a:stCxn id="32" idx="2"/>
            <a:endCxn id="31" idx="1"/>
          </p:cNvCxnSpPr>
          <p:nvPr/>
        </p:nvCxnSpPr>
        <p:spPr>
          <a:xfrm rot="16200000" flipH="1">
            <a:off x="8476259" y="4945161"/>
            <a:ext cx="1029943" cy="64390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4EEE334-D585-E686-BD4B-6E037D7DBEEB}"/>
              </a:ext>
            </a:extLst>
          </p:cNvPr>
          <p:cNvGrpSpPr/>
          <p:nvPr/>
        </p:nvGrpSpPr>
        <p:grpSpPr>
          <a:xfrm flipH="1">
            <a:off x="7157963" y="4146320"/>
            <a:ext cx="594752" cy="719904"/>
            <a:chOff x="-1547358" y="2977446"/>
            <a:chExt cx="1708592" cy="3042452"/>
          </a:xfrm>
          <a:solidFill>
            <a:schemeClr val="accent2">
              <a:lumMod val="50000"/>
            </a:schemeClr>
          </a:solidFill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D7AFE2E-21FE-266D-B040-5DD3DCC8F192}"/>
                </a:ext>
              </a:extLst>
            </p:cNvPr>
            <p:cNvGrpSpPr/>
            <p:nvPr/>
          </p:nvGrpSpPr>
          <p:grpSpPr>
            <a:xfrm>
              <a:off x="-1547358" y="3831592"/>
              <a:ext cx="1708592" cy="2188306"/>
              <a:chOff x="-1547358" y="3831592"/>
              <a:chExt cx="1708592" cy="2188306"/>
            </a:xfrm>
            <a:grpFill/>
          </p:grpSpPr>
          <p:sp>
            <p:nvSpPr>
              <p:cNvPr id="60" name="Freeform 25">
                <a:extLst>
                  <a:ext uri="{FF2B5EF4-FFF2-40B4-BE49-F238E27FC236}">
                    <a16:creationId xmlns:a16="http://schemas.microsoft.com/office/drawing/2014/main" id="{09DDAF66-52B0-8745-CDBF-CB36C4AC7D5B}"/>
                  </a:ext>
                </a:extLst>
              </p:cNvPr>
              <p:cNvSpPr/>
              <p:nvPr/>
            </p:nvSpPr>
            <p:spPr>
              <a:xfrm>
                <a:off x="-1547358" y="3831592"/>
                <a:ext cx="1314311" cy="2188306"/>
              </a:xfrm>
              <a:custGeom>
                <a:avLst/>
                <a:gdLst>
                  <a:gd name="connsiteX0" fmla="*/ 349111 w 1314311"/>
                  <a:gd name="connsiteY0" fmla="*/ 0 h 2188306"/>
                  <a:gd name="connsiteX1" fmla="*/ 349250 w 1314311"/>
                  <a:gd name="connsiteY1" fmla="*/ 0 h 2188306"/>
                  <a:gd name="connsiteX2" fmla="*/ 965061 w 1314311"/>
                  <a:gd name="connsiteY2" fmla="*/ 0 h 2188306"/>
                  <a:gd name="connsiteX3" fmla="*/ 965200 w 1314311"/>
                  <a:gd name="connsiteY3" fmla="*/ 0 h 2188306"/>
                  <a:gd name="connsiteX4" fmla="*/ 1311274 w 1314311"/>
                  <a:gd name="connsiteY4" fmla="*/ 1006475 h 2188306"/>
                  <a:gd name="connsiteX5" fmla="*/ 1101724 w 1314311"/>
                  <a:gd name="connsiteY5" fmla="*/ 1025525 h 2188306"/>
                  <a:gd name="connsiteX6" fmla="*/ 1006475 w 1314311"/>
                  <a:gd name="connsiteY6" fmla="*/ 450850 h 2188306"/>
                  <a:gd name="connsiteX7" fmla="*/ 986566 w 1314311"/>
                  <a:gd name="connsiteY7" fmla="*/ 455371 h 2188306"/>
                  <a:gd name="connsiteX8" fmla="*/ 986566 w 1314311"/>
                  <a:gd name="connsiteY8" fmla="*/ 2044565 h 2188306"/>
                  <a:gd name="connsiteX9" fmla="*/ 852350 w 1314311"/>
                  <a:gd name="connsiteY9" fmla="*/ 2178781 h 2188306"/>
                  <a:gd name="connsiteX10" fmla="*/ 718134 w 1314311"/>
                  <a:gd name="connsiteY10" fmla="*/ 2044565 h 2188306"/>
                  <a:gd name="connsiteX11" fmla="*/ 718134 w 1314311"/>
                  <a:gd name="connsiteY11" fmla="*/ 1054098 h 2188306"/>
                  <a:gd name="connsiteX12" fmla="*/ 586516 w 1314311"/>
                  <a:gd name="connsiteY12" fmla="*/ 1054098 h 2188306"/>
                  <a:gd name="connsiteX13" fmla="*/ 586516 w 1314311"/>
                  <a:gd name="connsiteY13" fmla="*/ 2054090 h 2188306"/>
                  <a:gd name="connsiteX14" fmla="*/ 452300 w 1314311"/>
                  <a:gd name="connsiteY14" fmla="*/ 2188306 h 2188306"/>
                  <a:gd name="connsiteX15" fmla="*/ 318084 w 1314311"/>
                  <a:gd name="connsiteY15" fmla="*/ 2054090 h 2188306"/>
                  <a:gd name="connsiteX16" fmla="*/ 318084 w 1314311"/>
                  <a:gd name="connsiteY16" fmla="*/ 453177 h 2188306"/>
                  <a:gd name="connsiteX17" fmla="*/ 307836 w 1314311"/>
                  <a:gd name="connsiteY17" fmla="*/ 450850 h 2188306"/>
                  <a:gd name="connsiteX18" fmla="*/ 212587 w 1314311"/>
                  <a:gd name="connsiteY18" fmla="*/ 1025525 h 2188306"/>
                  <a:gd name="connsiteX19" fmla="*/ 3037 w 1314311"/>
                  <a:gd name="connsiteY19" fmla="*/ 1006475 h 2188306"/>
                  <a:gd name="connsiteX20" fmla="*/ 349111 w 1314311"/>
                  <a:gd name="connsiteY20" fmla="*/ 0 h 2188306"/>
                  <a:gd name="connsiteX0" fmla="*/ 349111 w 1314311"/>
                  <a:gd name="connsiteY0" fmla="*/ 6352 h 2194658"/>
                  <a:gd name="connsiteX1" fmla="*/ 349250 w 1314311"/>
                  <a:gd name="connsiteY1" fmla="*/ 6352 h 2194658"/>
                  <a:gd name="connsiteX2" fmla="*/ 640578 w 1314311"/>
                  <a:gd name="connsiteY2" fmla="*/ 0 h 2194658"/>
                  <a:gd name="connsiteX3" fmla="*/ 965061 w 1314311"/>
                  <a:gd name="connsiteY3" fmla="*/ 6352 h 2194658"/>
                  <a:gd name="connsiteX4" fmla="*/ 965200 w 1314311"/>
                  <a:gd name="connsiteY4" fmla="*/ 6352 h 2194658"/>
                  <a:gd name="connsiteX5" fmla="*/ 1311274 w 1314311"/>
                  <a:gd name="connsiteY5" fmla="*/ 1012827 h 2194658"/>
                  <a:gd name="connsiteX6" fmla="*/ 1101724 w 1314311"/>
                  <a:gd name="connsiteY6" fmla="*/ 1031877 h 2194658"/>
                  <a:gd name="connsiteX7" fmla="*/ 1006475 w 1314311"/>
                  <a:gd name="connsiteY7" fmla="*/ 457202 h 2194658"/>
                  <a:gd name="connsiteX8" fmla="*/ 986566 w 1314311"/>
                  <a:gd name="connsiteY8" fmla="*/ 461723 h 2194658"/>
                  <a:gd name="connsiteX9" fmla="*/ 986566 w 1314311"/>
                  <a:gd name="connsiteY9" fmla="*/ 2050917 h 2194658"/>
                  <a:gd name="connsiteX10" fmla="*/ 852350 w 1314311"/>
                  <a:gd name="connsiteY10" fmla="*/ 2185133 h 2194658"/>
                  <a:gd name="connsiteX11" fmla="*/ 718134 w 1314311"/>
                  <a:gd name="connsiteY11" fmla="*/ 2050917 h 2194658"/>
                  <a:gd name="connsiteX12" fmla="*/ 718134 w 1314311"/>
                  <a:gd name="connsiteY12" fmla="*/ 1060450 h 2194658"/>
                  <a:gd name="connsiteX13" fmla="*/ 586516 w 1314311"/>
                  <a:gd name="connsiteY13" fmla="*/ 1060450 h 2194658"/>
                  <a:gd name="connsiteX14" fmla="*/ 586516 w 1314311"/>
                  <a:gd name="connsiteY14" fmla="*/ 2060442 h 2194658"/>
                  <a:gd name="connsiteX15" fmla="*/ 452300 w 1314311"/>
                  <a:gd name="connsiteY15" fmla="*/ 2194658 h 2194658"/>
                  <a:gd name="connsiteX16" fmla="*/ 318084 w 1314311"/>
                  <a:gd name="connsiteY16" fmla="*/ 2060442 h 2194658"/>
                  <a:gd name="connsiteX17" fmla="*/ 318084 w 1314311"/>
                  <a:gd name="connsiteY17" fmla="*/ 459529 h 2194658"/>
                  <a:gd name="connsiteX18" fmla="*/ 307836 w 1314311"/>
                  <a:gd name="connsiteY18" fmla="*/ 457202 h 2194658"/>
                  <a:gd name="connsiteX19" fmla="*/ 212587 w 1314311"/>
                  <a:gd name="connsiteY19" fmla="*/ 1031877 h 2194658"/>
                  <a:gd name="connsiteX20" fmla="*/ 3037 w 1314311"/>
                  <a:gd name="connsiteY20" fmla="*/ 1012827 h 2194658"/>
                  <a:gd name="connsiteX21" fmla="*/ 349111 w 1314311"/>
                  <a:gd name="connsiteY21" fmla="*/ 6352 h 2194658"/>
                  <a:gd name="connsiteX0" fmla="*/ 349111 w 1314311"/>
                  <a:gd name="connsiteY0" fmla="*/ 0 h 2188306"/>
                  <a:gd name="connsiteX1" fmla="*/ 349250 w 1314311"/>
                  <a:gd name="connsiteY1" fmla="*/ 0 h 2188306"/>
                  <a:gd name="connsiteX2" fmla="*/ 625338 w 1314311"/>
                  <a:gd name="connsiteY2" fmla="*/ 328928 h 2188306"/>
                  <a:gd name="connsiteX3" fmla="*/ 965061 w 1314311"/>
                  <a:gd name="connsiteY3" fmla="*/ 0 h 2188306"/>
                  <a:gd name="connsiteX4" fmla="*/ 965200 w 1314311"/>
                  <a:gd name="connsiteY4" fmla="*/ 0 h 2188306"/>
                  <a:gd name="connsiteX5" fmla="*/ 1311274 w 1314311"/>
                  <a:gd name="connsiteY5" fmla="*/ 1006475 h 2188306"/>
                  <a:gd name="connsiteX6" fmla="*/ 1101724 w 1314311"/>
                  <a:gd name="connsiteY6" fmla="*/ 1025525 h 2188306"/>
                  <a:gd name="connsiteX7" fmla="*/ 1006475 w 1314311"/>
                  <a:gd name="connsiteY7" fmla="*/ 450850 h 2188306"/>
                  <a:gd name="connsiteX8" fmla="*/ 986566 w 1314311"/>
                  <a:gd name="connsiteY8" fmla="*/ 455371 h 2188306"/>
                  <a:gd name="connsiteX9" fmla="*/ 986566 w 1314311"/>
                  <a:gd name="connsiteY9" fmla="*/ 2044565 h 2188306"/>
                  <a:gd name="connsiteX10" fmla="*/ 852350 w 1314311"/>
                  <a:gd name="connsiteY10" fmla="*/ 2178781 h 2188306"/>
                  <a:gd name="connsiteX11" fmla="*/ 718134 w 1314311"/>
                  <a:gd name="connsiteY11" fmla="*/ 2044565 h 2188306"/>
                  <a:gd name="connsiteX12" fmla="*/ 718134 w 1314311"/>
                  <a:gd name="connsiteY12" fmla="*/ 1054098 h 2188306"/>
                  <a:gd name="connsiteX13" fmla="*/ 586516 w 1314311"/>
                  <a:gd name="connsiteY13" fmla="*/ 1054098 h 2188306"/>
                  <a:gd name="connsiteX14" fmla="*/ 586516 w 1314311"/>
                  <a:gd name="connsiteY14" fmla="*/ 2054090 h 2188306"/>
                  <a:gd name="connsiteX15" fmla="*/ 452300 w 1314311"/>
                  <a:gd name="connsiteY15" fmla="*/ 2188306 h 2188306"/>
                  <a:gd name="connsiteX16" fmla="*/ 318084 w 1314311"/>
                  <a:gd name="connsiteY16" fmla="*/ 2054090 h 2188306"/>
                  <a:gd name="connsiteX17" fmla="*/ 318084 w 1314311"/>
                  <a:gd name="connsiteY17" fmla="*/ 453177 h 2188306"/>
                  <a:gd name="connsiteX18" fmla="*/ 307836 w 1314311"/>
                  <a:gd name="connsiteY18" fmla="*/ 450850 h 2188306"/>
                  <a:gd name="connsiteX19" fmla="*/ 212587 w 1314311"/>
                  <a:gd name="connsiteY19" fmla="*/ 1025525 h 2188306"/>
                  <a:gd name="connsiteX20" fmla="*/ 3037 w 1314311"/>
                  <a:gd name="connsiteY20" fmla="*/ 1006475 h 2188306"/>
                  <a:gd name="connsiteX21" fmla="*/ 349111 w 1314311"/>
                  <a:gd name="connsiteY21" fmla="*/ 0 h 2188306"/>
                  <a:gd name="connsiteX0" fmla="*/ 349111 w 1314311"/>
                  <a:gd name="connsiteY0" fmla="*/ 0 h 2188306"/>
                  <a:gd name="connsiteX1" fmla="*/ 349250 w 1314311"/>
                  <a:gd name="connsiteY1" fmla="*/ 0 h 2188306"/>
                  <a:gd name="connsiteX2" fmla="*/ 640578 w 1314311"/>
                  <a:gd name="connsiteY2" fmla="*/ 336548 h 2188306"/>
                  <a:gd name="connsiteX3" fmla="*/ 965061 w 1314311"/>
                  <a:gd name="connsiteY3" fmla="*/ 0 h 2188306"/>
                  <a:gd name="connsiteX4" fmla="*/ 965200 w 1314311"/>
                  <a:gd name="connsiteY4" fmla="*/ 0 h 2188306"/>
                  <a:gd name="connsiteX5" fmla="*/ 1311274 w 1314311"/>
                  <a:gd name="connsiteY5" fmla="*/ 1006475 h 2188306"/>
                  <a:gd name="connsiteX6" fmla="*/ 1101724 w 1314311"/>
                  <a:gd name="connsiteY6" fmla="*/ 1025525 h 2188306"/>
                  <a:gd name="connsiteX7" fmla="*/ 1006475 w 1314311"/>
                  <a:gd name="connsiteY7" fmla="*/ 450850 h 2188306"/>
                  <a:gd name="connsiteX8" fmla="*/ 986566 w 1314311"/>
                  <a:gd name="connsiteY8" fmla="*/ 455371 h 2188306"/>
                  <a:gd name="connsiteX9" fmla="*/ 986566 w 1314311"/>
                  <a:gd name="connsiteY9" fmla="*/ 2044565 h 2188306"/>
                  <a:gd name="connsiteX10" fmla="*/ 852350 w 1314311"/>
                  <a:gd name="connsiteY10" fmla="*/ 2178781 h 2188306"/>
                  <a:gd name="connsiteX11" fmla="*/ 718134 w 1314311"/>
                  <a:gd name="connsiteY11" fmla="*/ 2044565 h 2188306"/>
                  <a:gd name="connsiteX12" fmla="*/ 718134 w 1314311"/>
                  <a:gd name="connsiteY12" fmla="*/ 1054098 h 2188306"/>
                  <a:gd name="connsiteX13" fmla="*/ 586516 w 1314311"/>
                  <a:gd name="connsiteY13" fmla="*/ 1054098 h 2188306"/>
                  <a:gd name="connsiteX14" fmla="*/ 586516 w 1314311"/>
                  <a:gd name="connsiteY14" fmla="*/ 2054090 h 2188306"/>
                  <a:gd name="connsiteX15" fmla="*/ 452300 w 1314311"/>
                  <a:gd name="connsiteY15" fmla="*/ 2188306 h 2188306"/>
                  <a:gd name="connsiteX16" fmla="*/ 318084 w 1314311"/>
                  <a:gd name="connsiteY16" fmla="*/ 2054090 h 2188306"/>
                  <a:gd name="connsiteX17" fmla="*/ 318084 w 1314311"/>
                  <a:gd name="connsiteY17" fmla="*/ 453177 h 2188306"/>
                  <a:gd name="connsiteX18" fmla="*/ 307836 w 1314311"/>
                  <a:gd name="connsiteY18" fmla="*/ 450850 h 2188306"/>
                  <a:gd name="connsiteX19" fmla="*/ 212587 w 1314311"/>
                  <a:gd name="connsiteY19" fmla="*/ 1025525 h 2188306"/>
                  <a:gd name="connsiteX20" fmla="*/ 3037 w 1314311"/>
                  <a:gd name="connsiteY20" fmla="*/ 1006475 h 2188306"/>
                  <a:gd name="connsiteX21" fmla="*/ 349111 w 1314311"/>
                  <a:gd name="connsiteY21" fmla="*/ 0 h 2188306"/>
                  <a:gd name="connsiteX0" fmla="*/ 349111 w 1314311"/>
                  <a:gd name="connsiteY0" fmla="*/ 0 h 2188306"/>
                  <a:gd name="connsiteX1" fmla="*/ 349250 w 1314311"/>
                  <a:gd name="connsiteY1" fmla="*/ 0 h 2188306"/>
                  <a:gd name="connsiteX2" fmla="*/ 458968 w 1314311"/>
                  <a:gd name="connsiteY2" fmla="*/ 109218 h 2188306"/>
                  <a:gd name="connsiteX3" fmla="*/ 640578 w 1314311"/>
                  <a:gd name="connsiteY3" fmla="*/ 336548 h 2188306"/>
                  <a:gd name="connsiteX4" fmla="*/ 965061 w 1314311"/>
                  <a:gd name="connsiteY4" fmla="*/ 0 h 2188306"/>
                  <a:gd name="connsiteX5" fmla="*/ 965200 w 1314311"/>
                  <a:gd name="connsiteY5" fmla="*/ 0 h 2188306"/>
                  <a:gd name="connsiteX6" fmla="*/ 1311274 w 1314311"/>
                  <a:gd name="connsiteY6" fmla="*/ 1006475 h 2188306"/>
                  <a:gd name="connsiteX7" fmla="*/ 1101724 w 1314311"/>
                  <a:gd name="connsiteY7" fmla="*/ 1025525 h 2188306"/>
                  <a:gd name="connsiteX8" fmla="*/ 1006475 w 1314311"/>
                  <a:gd name="connsiteY8" fmla="*/ 450850 h 2188306"/>
                  <a:gd name="connsiteX9" fmla="*/ 986566 w 1314311"/>
                  <a:gd name="connsiteY9" fmla="*/ 455371 h 2188306"/>
                  <a:gd name="connsiteX10" fmla="*/ 986566 w 1314311"/>
                  <a:gd name="connsiteY10" fmla="*/ 2044565 h 2188306"/>
                  <a:gd name="connsiteX11" fmla="*/ 852350 w 1314311"/>
                  <a:gd name="connsiteY11" fmla="*/ 2178781 h 2188306"/>
                  <a:gd name="connsiteX12" fmla="*/ 718134 w 1314311"/>
                  <a:gd name="connsiteY12" fmla="*/ 2044565 h 2188306"/>
                  <a:gd name="connsiteX13" fmla="*/ 718134 w 1314311"/>
                  <a:gd name="connsiteY13" fmla="*/ 1054098 h 2188306"/>
                  <a:gd name="connsiteX14" fmla="*/ 586516 w 1314311"/>
                  <a:gd name="connsiteY14" fmla="*/ 1054098 h 2188306"/>
                  <a:gd name="connsiteX15" fmla="*/ 586516 w 1314311"/>
                  <a:gd name="connsiteY15" fmla="*/ 2054090 h 2188306"/>
                  <a:gd name="connsiteX16" fmla="*/ 452300 w 1314311"/>
                  <a:gd name="connsiteY16" fmla="*/ 2188306 h 2188306"/>
                  <a:gd name="connsiteX17" fmla="*/ 318084 w 1314311"/>
                  <a:gd name="connsiteY17" fmla="*/ 2054090 h 2188306"/>
                  <a:gd name="connsiteX18" fmla="*/ 318084 w 1314311"/>
                  <a:gd name="connsiteY18" fmla="*/ 453177 h 2188306"/>
                  <a:gd name="connsiteX19" fmla="*/ 307836 w 1314311"/>
                  <a:gd name="connsiteY19" fmla="*/ 450850 h 2188306"/>
                  <a:gd name="connsiteX20" fmla="*/ 212587 w 1314311"/>
                  <a:gd name="connsiteY20" fmla="*/ 1025525 h 2188306"/>
                  <a:gd name="connsiteX21" fmla="*/ 3037 w 1314311"/>
                  <a:gd name="connsiteY21" fmla="*/ 1006475 h 2188306"/>
                  <a:gd name="connsiteX22" fmla="*/ 349111 w 1314311"/>
                  <a:gd name="connsiteY22" fmla="*/ 0 h 2188306"/>
                  <a:gd name="connsiteX0" fmla="*/ 349111 w 1314311"/>
                  <a:gd name="connsiteY0" fmla="*/ 0 h 2188306"/>
                  <a:gd name="connsiteX1" fmla="*/ 349250 w 1314311"/>
                  <a:gd name="connsiteY1" fmla="*/ 0 h 2188306"/>
                  <a:gd name="connsiteX2" fmla="*/ 640578 w 1314311"/>
                  <a:gd name="connsiteY2" fmla="*/ 336548 h 2188306"/>
                  <a:gd name="connsiteX3" fmla="*/ 965061 w 1314311"/>
                  <a:gd name="connsiteY3" fmla="*/ 0 h 2188306"/>
                  <a:gd name="connsiteX4" fmla="*/ 965200 w 1314311"/>
                  <a:gd name="connsiteY4" fmla="*/ 0 h 2188306"/>
                  <a:gd name="connsiteX5" fmla="*/ 1311274 w 1314311"/>
                  <a:gd name="connsiteY5" fmla="*/ 1006475 h 2188306"/>
                  <a:gd name="connsiteX6" fmla="*/ 1101724 w 1314311"/>
                  <a:gd name="connsiteY6" fmla="*/ 1025525 h 2188306"/>
                  <a:gd name="connsiteX7" fmla="*/ 1006475 w 1314311"/>
                  <a:gd name="connsiteY7" fmla="*/ 450850 h 2188306"/>
                  <a:gd name="connsiteX8" fmla="*/ 986566 w 1314311"/>
                  <a:gd name="connsiteY8" fmla="*/ 455371 h 2188306"/>
                  <a:gd name="connsiteX9" fmla="*/ 986566 w 1314311"/>
                  <a:gd name="connsiteY9" fmla="*/ 2044565 h 2188306"/>
                  <a:gd name="connsiteX10" fmla="*/ 852350 w 1314311"/>
                  <a:gd name="connsiteY10" fmla="*/ 2178781 h 2188306"/>
                  <a:gd name="connsiteX11" fmla="*/ 718134 w 1314311"/>
                  <a:gd name="connsiteY11" fmla="*/ 2044565 h 2188306"/>
                  <a:gd name="connsiteX12" fmla="*/ 718134 w 1314311"/>
                  <a:gd name="connsiteY12" fmla="*/ 1054098 h 2188306"/>
                  <a:gd name="connsiteX13" fmla="*/ 586516 w 1314311"/>
                  <a:gd name="connsiteY13" fmla="*/ 1054098 h 2188306"/>
                  <a:gd name="connsiteX14" fmla="*/ 586516 w 1314311"/>
                  <a:gd name="connsiteY14" fmla="*/ 2054090 h 2188306"/>
                  <a:gd name="connsiteX15" fmla="*/ 452300 w 1314311"/>
                  <a:gd name="connsiteY15" fmla="*/ 2188306 h 2188306"/>
                  <a:gd name="connsiteX16" fmla="*/ 318084 w 1314311"/>
                  <a:gd name="connsiteY16" fmla="*/ 2054090 h 2188306"/>
                  <a:gd name="connsiteX17" fmla="*/ 318084 w 1314311"/>
                  <a:gd name="connsiteY17" fmla="*/ 453177 h 2188306"/>
                  <a:gd name="connsiteX18" fmla="*/ 307836 w 1314311"/>
                  <a:gd name="connsiteY18" fmla="*/ 450850 h 2188306"/>
                  <a:gd name="connsiteX19" fmla="*/ 212587 w 1314311"/>
                  <a:gd name="connsiteY19" fmla="*/ 1025525 h 2188306"/>
                  <a:gd name="connsiteX20" fmla="*/ 3037 w 1314311"/>
                  <a:gd name="connsiteY20" fmla="*/ 1006475 h 2188306"/>
                  <a:gd name="connsiteX21" fmla="*/ 349111 w 1314311"/>
                  <a:gd name="connsiteY21" fmla="*/ 0 h 2188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314311" h="2188306">
                    <a:moveTo>
                      <a:pt x="349111" y="0"/>
                    </a:moveTo>
                    <a:lnTo>
                      <a:pt x="349250" y="0"/>
                    </a:lnTo>
                    <a:lnTo>
                      <a:pt x="640578" y="336548"/>
                    </a:lnTo>
                    <a:lnTo>
                      <a:pt x="965061" y="0"/>
                    </a:lnTo>
                    <a:lnTo>
                      <a:pt x="965200" y="0"/>
                    </a:lnTo>
                    <a:cubicBezTo>
                      <a:pt x="1330325" y="172508"/>
                      <a:pt x="1320799" y="821267"/>
                      <a:pt x="1311274" y="1006475"/>
                    </a:cubicBezTo>
                    <a:cubicBezTo>
                      <a:pt x="1315507" y="1186392"/>
                      <a:pt x="1103841" y="1194858"/>
                      <a:pt x="1101724" y="1025525"/>
                    </a:cubicBezTo>
                    <a:cubicBezTo>
                      <a:pt x="1095374" y="817033"/>
                      <a:pt x="1057275" y="564092"/>
                      <a:pt x="1006475" y="450850"/>
                    </a:cubicBezTo>
                    <a:lnTo>
                      <a:pt x="986566" y="455371"/>
                    </a:lnTo>
                    <a:lnTo>
                      <a:pt x="986566" y="2044565"/>
                    </a:lnTo>
                    <a:cubicBezTo>
                      <a:pt x="986566" y="2118690"/>
                      <a:pt x="926475" y="2178781"/>
                      <a:pt x="852350" y="2178781"/>
                    </a:cubicBezTo>
                    <a:cubicBezTo>
                      <a:pt x="778225" y="2178781"/>
                      <a:pt x="718134" y="2118690"/>
                      <a:pt x="718134" y="2044565"/>
                    </a:cubicBezTo>
                    <a:lnTo>
                      <a:pt x="718134" y="1054098"/>
                    </a:lnTo>
                    <a:lnTo>
                      <a:pt x="586516" y="1054098"/>
                    </a:lnTo>
                    <a:lnTo>
                      <a:pt x="586516" y="2054090"/>
                    </a:lnTo>
                    <a:cubicBezTo>
                      <a:pt x="586516" y="2128215"/>
                      <a:pt x="526425" y="2188306"/>
                      <a:pt x="452300" y="2188306"/>
                    </a:cubicBezTo>
                    <a:cubicBezTo>
                      <a:pt x="378175" y="2188306"/>
                      <a:pt x="318084" y="2128215"/>
                      <a:pt x="318084" y="2054090"/>
                    </a:cubicBezTo>
                    <a:lnTo>
                      <a:pt x="318084" y="453177"/>
                    </a:lnTo>
                    <a:lnTo>
                      <a:pt x="307836" y="450850"/>
                    </a:lnTo>
                    <a:cubicBezTo>
                      <a:pt x="257036" y="564092"/>
                      <a:pt x="218937" y="817033"/>
                      <a:pt x="212587" y="1025525"/>
                    </a:cubicBezTo>
                    <a:cubicBezTo>
                      <a:pt x="210470" y="1194858"/>
                      <a:pt x="-1196" y="1186392"/>
                      <a:pt x="3037" y="1006475"/>
                    </a:cubicBezTo>
                    <a:cubicBezTo>
                      <a:pt x="-6488" y="821267"/>
                      <a:pt x="-16014" y="172508"/>
                      <a:pt x="349111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0574D453-F1A4-105F-3E05-C21A05B4B0A3}"/>
                  </a:ext>
                </a:extLst>
              </p:cNvPr>
              <p:cNvGrpSpPr/>
              <p:nvPr/>
            </p:nvGrpSpPr>
            <p:grpSpPr>
              <a:xfrm>
                <a:off x="-673894" y="4111082"/>
                <a:ext cx="835128" cy="872873"/>
                <a:chOff x="-673894" y="4111082"/>
                <a:chExt cx="835128" cy="872873"/>
              </a:xfrm>
              <a:grpFill/>
            </p:grpSpPr>
            <p:sp>
              <p:nvSpPr>
                <p:cNvPr id="62" name="Rectangle 10">
                  <a:extLst>
                    <a:ext uri="{FF2B5EF4-FFF2-40B4-BE49-F238E27FC236}">
                      <a16:creationId xmlns:a16="http://schemas.microsoft.com/office/drawing/2014/main" id="{3AA2014B-A2FF-CD6C-7017-AFD26134CBA0}"/>
                    </a:ext>
                  </a:extLst>
                </p:cNvPr>
                <p:cNvSpPr/>
                <p:nvPr/>
              </p:nvSpPr>
              <p:spPr>
                <a:xfrm>
                  <a:off x="-673894" y="4111082"/>
                  <a:ext cx="835128" cy="872873"/>
                </a:xfrm>
                <a:custGeom>
                  <a:avLst/>
                  <a:gdLst>
                    <a:gd name="connsiteX0" fmla="*/ 0 w 481012"/>
                    <a:gd name="connsiteY0" fmla="*/ 0 h 409575"/>
                    <a:gd name="connsiteX1" fmla="*/ 481012 w 481012"/>
                    <a:gd name="connsiteY1" fmla="*/ 0 h 409575"/>
                    <a:gd name="connsiteX2" fmla="*/ 481012 w 481012"/>
                    <a:gd name="connsiteY2" fmla="*/ 409575 h 409575"/>
                    <a:gd name="connsiteX3" fmla="*/ 0 w 481012"/>
                    <a:gd name="connsiteY3" fmla="*/ 409575 h 409575"/>
                    <a:gd name="connsiteX4" fmla="*/ 0 w 481012"/>
                    <a:gd name="connsiteY4" fmla="*/ 0 h 409575"/>
                    <a:gd name="connsiteX0" fmla="*/ 0 w 661987"/>
                    <a:gd name="connsiteY0" fmla="*/ 414338 h 823913"/>
                    <a:gd name="connsiteX1" fmla="*/ 661987 w 661987"/>
                    <a:gd name="connsiteY1" fmla="*/ 0 h 823913"/>
                    <a:gd name="connsiteX2" fmla="*/ 481012 w 661987"/>
                    <a:gd name="connsiteY2" fmla="*/ 823913 h 823913"/>
                    <a:gd name="connsiteX3" fmla="*/ 0 w 661987"/>
                    <a:gd name="connsiteY3" fmla="*/ 823913 h 823913"/>
                    <a:gd name="connsiteX4" fmla="*/ 0 w 661987"/>
                    <a:gd name="connsiteY4" fmla="*/ 414338 h 823913"/>
                    <a:gd name="connsiteX0" fmla="*/ 0 w 804863"/>
                    <a:gd name="connsiteY0" fmla="*/ 414338 h 823913"/>
                    <a:gd name="connsiteX1" fmla="*/ 661987 w 804863"/>
                    <a:gd name="connsiteY1" fmla="*/ 0 h 823913"/>
                    <a:gd name="connsiteX2" fmla="*/ 804863 w 804863"/>
                    <a:gd name="connsiteY2" fmla="*/ 466725 h 823913"/>
                    <a:gd name="connsiteX3" fmla="*/ 0 w 804863"/>
                    <a:gd name="connsiteY3" fmla="*/ 823913 h 823913"/>
                    <a:gd name="connsiteX4" fmla="*/ 0 w 804863"/>
                    <a:gd name="connsiteY4" fmla="*/ 414338 h 823913"/>
                    <a:gd name="connsiteX0" fmla="*/ 0 w 804863"/>
                    <a:gd name="connsiteY0" fmla="*/ 385763 h 795338"/>
                    <a:gd name="connsiteX1" fmla="*/ 635793 w 804863"/>
                    <a:gd name="connsiteY1" fmla="*/ 0 h 795338"/>
                    <a:gd name="connsiteX2" fmla="*/ 804863 w 804863"/>
                    <a:gd name="connsiteY2" fmla="*/ 438150 h 795338"/>
                    <a:gd name="connsiteX3" fmla="*/ 0 w 804863"/>
                    <a:gd name="connsiteY3" fmla="*/ 795338 h 795338"/>
                    <a:gd name="connsiteX4" fmla="*/ 0 w 804863"/>
                    <a:gd name="connsiteY4" fmla="*/ 385763 h 795338"/>
                    <a:gd name="connsiteX0" fmla="*/ 0 w 804863"/>
                    <a:gd name="connsiteY0" fmla="*/ 409575 h 819150"/>
                    <a:gd name="connsiteX1" fmla="*/ 642936 w 804863"/>
                    <a:gd name="connsiteY1" fmla="*/ 0 h 819150"/>
                    <a:gd name="connsiteX2" fmla="*/ 804863 w 804863"/>
                    <a:gd name="connsiteY2" fmla="*/ 461962 h 819150"/>
                    <a:gd name="connsiteX3" fmla="*/ 0 w 804863"/>
                    <a:gd name="connsiteY3" fmla="*/ 819150 h 819150"/>
                    <a:gd name="connsiteX4" fmla="*/ 0 w 804863"/>
                    <a:gd name="connsiteY4" fmla="*/ 409575 h 819150"/>
                    <a:gd name="connsiteX0" fmla="*/ 0 w 807244"/>
                    <a:gd name="connsiteY0" fmla="*/ 502444 h 819150"/>
                    <a:gd name="connsiteX1" fmla="*/ 645317 w 807244"/>
                    <a:gd name="connsiteY1" fmla="*/ 0 h 819150"/>
                    <a:gd name="connsiteX2" fmla="*/ 807244 w 807244"/>
                    <a:gd name="connsiteY2" fmla="*/ 461962 h 819150"/>
                    <a:gd name="connsiteX3" fmla="*/ 2381 w 807244"/>
                    <a:gd name="connsiteY3" fmla="*/ 819150 h 819150"/>
                    <a:gd name="connsiteX4" fmla="*/ 0 w 807244"/>
                    <a:gd name="connsiteY4" fmla="*/ 502444 h 819150"/>
                    <a:gd name="connsiteX0" fmla="*/ 0 w 804863"/>
                    <a:gd name="connsiteY0" fmla="*/ 502444 h 819150"/>
                    <a:gd name="connsiteX1" fmla="*/ 645317 w 804863"/>
                    <a:gd name="connsiteY1" fmla="*/ 0 h 819150"/>
                    <a:gd name="connsiteX2" fmla="*/ 804863 w 804863"/>
                    <a:gd name="connsiteY2" fmla="*/ 454818 h 819150"/>
                    <a:gd name="connsiteX3" fmla="*/ 2381 w 804863"/>
                    <a:gd name="connsiteY3" fmla="*/ 819150 h 819150"/>
                    <a:gd name="connsiteX4" fmla="*/ 0 w 804863"/>
                    <a:gd name="connsiteY4" fmla="*/ 502444 h 819150"/>
                    <a:gd name="connsiteX0" fmla="*/ 0 w 804863"/>
                    <a:gd name="connsiteY0" fmla="*/ 502444 h 819150"/>
                    <a:gd name="connsiteX1" fmla="*/ 645317 w 804863"/>
                    <a:gd name="connsiteY1" fmla="*/ 0 h 819150"/>
                    <a:gd name="connsiteX2" fmla="*/ 735808 w 804863"/>
                    <a:gd name="connsiteY2" fmla="*/ 240506 h 819150"/>
                    <a:gd name="connsiteX3" fmla="*/ 804863 w 804863"/>
                    <a:gd name="connsiteY3" fmla="*/ 454818 h 819150"/>
                    <a:gd name="connsiteX4" fmla="*/ 2381 w 804863"/>
                    <a:gd name="connsiteY4" fmla="*/ 819150 h 819150"/>
                    <a:gd name="connsiteX5" fmla="*/ 0 w 804863"/>
                    <a:gd name="connsiteY5" fmla="*/ 502444 h 819150"/>
                    <a:gd name="connsiteX0" fmla="*/ 0 w 804863"/>
                    <a:gd name="connsiteY0" fmla="*/ 502444 h 819150"/>
                    <a:gd name="connsiteX1" fmla="*/ 645317 w 804863"/>
                    <a:gd name="connsiteY1" fmla="*/ 0 h 819150"/>
                    <a:gd name="connsiteX2" fmla="*/ 802483 w 804863"/>
                    <a:gd name="connsiteY2" fmla="*/ 266700 h 819150"/>
                    <a:gd name="connsiteX3" fmla="*/ 804863 w 804863"/>
                    <a:gd name="connsiteY3" fmla="*/ 454818 h 819150"/>
                    <a:gd name="connsiteX4" fmla="*/ 2381 w 804863"/>
                    <a:gd name="connsiteY4" fmla="*/ 819150 h 819150"/>
                    <a:gd name="connsiteX5" fmla="*/ 0 w 804863"/>
                    <a:gd name="connsiteY5" fmla="*/ 502444 h 819150"/>
                    <a:gd name="connsiteX0" fmla="*/ 0 w 825510"/>
                    <a:gd name="connsiteY0" fmla="*/ 502444 h 819150"/>
                    <a:gd name="connsiteX1" fmla="*/ 645317 w 825510"/>
                    <a:gd name="connsiteY1" fmla="*/ 0 h 819150"/>
                    <a:gd name="connsiteX2" fmla="*/ 802483 w 825510"/>
                    <a:gd name="connsiteY2" fmla="*/ 266700 h 819150"/>
                    <a:gd name="connsiteX3" fmla="*/ 804863 w 825510"/>
                    <a:gd name="connsiteY3" fmla="*/ 454818 h 819150"/>
                    <a:gd name="connsiteX4" fmla="*/ 2381 w 825510"/>
                    <a:gd name="connsiteY4" fmla="*/ 819150 h 819150"/>
                    <a:gd name="connsiteX5" fmla="*/ 0 w 825510"/>
                    <a:gd name="connsiteY5" fmla="*/ 502444 h 819150"/>
                    <a:gd name="connsiteX0" fmla="*/ 0 w 835128"/>
                    <a:gd name="connsiteY0" fmla="*/ 502444 h 819150"/>
                    <a:gd name="connsiteX1" fmla="*/ 645317 w 835128"/>
                    <a:gd name="connsiteY1" fmla="*/ 0 h 819150"/>
                    <a:gd name="connsiteX2" fmla="*/ 802483 w 835128"/>
                    <a:gd name="connsiteY2" fmla="*/ 266700 h 819150"/>
                    <a:gd name="connsiteX3" fmla="*/ 804863 w 835128"/>
                    <a:gd name="connsiteY3" fmla="*/ 454818 h 819150"/>
                    <a:gd name="connsiteX4" fmla="*/ 2381 w 835128"/>
                    <a:gd name="connsiteY4" fmla="*/ 819150 h 819150"/>
                    <a:gd name="connsiteX5" fmla="*/ 0 w 835128"/>
                    <a:gd name="connsiteY5" fmla="*/ 502444 h 819150"/>
                    <a:gd name="connsiteX0" fmla="*/ 0 w 835128"/>
                    <a:gd name="connsiteY0" fmla="*/ 502444 h 819150"/>
                    <a:gd name="connsiteX1" fmla="*/ 645317 w 835128"/>
                    <a:gd name="connsiteY1" fmla="*/ 0 h 819150"/>
                    <a:gd name="connsiteX2" fmla="*/ 802483 w 835128"/>
                    <a:gd name="connsiteY2" fmla="*/ 266700 h 819150"/>
                    <a:gd name="connsiteX3" fmla="*/ 804863 w 835128"/>
                    <a:gd name="connsiteY3" fmla="*/ 454818 h 819150"/>
                    <a:gd name="connsiteX4" fmla="*/ 2381 w 835128"/>
                    <a:gd name="connsiteY4" fmla="*/ 819150 h 819150"/>
                    <a:gd name="connsiteX5" fmla="*/ 0 w 835128"/>
                    <a:gd name="connsiteY5" fmla="*/ 502444 h 819150"/>
                    <a:gd name="connsiteX0" fmla="*/ 0 w 835128"/>
                    <a:gd name="connsiteY0" fmla="*/ 506161 h 822867"/>
                    <a:gd name="connsiteX1" fmla="*/ 645317 w 835128"/>
                    <a:gd name="connsiteY1" fmla="*/ 3717 h 822867"/>
                    <a:gd name="connsiteX2" fmla="*/ 802483 w 835128"/>
                    <a:gd name="connsiteY2" fmla="*/ 270417 h 822867"/>
                    <a:gd name="connsiteX3" fmla="*/ 804863 w 835128"/>
                    <a:gd name="connsiteY3" fmla="*/ 458535 h 822867"/>
                    <a:gd name="connsiteX4" fmla="*/ 2381 w 835128"/>
                    <a:gd name="connsiteY4" fmla="*/ 822867 h 822867"/>
                    <a:gd name="connsiteX5" fmla="*/ 0 w 835128"/>
                    <a:gd name="connsiteY5" fmla="*/ 506161 h 822867"/>
                    <a:gd name="connsiteX0" fmla="*/ 230 w 835358"/>
                    <a:gd name="connsiteY0" fmla="*/ 506161 h 872873"/>
                    <a:gd name="connsiteX1" fmla="*/ 645547 w 835358"/>
                    <a:gd name="connsiteY1" fmla="*/ 3717 h 872873"/>
                    <a:gd name="connsiteX2" fmla="*/ 802713 w 835358"/>
                    <a:gd name="connsiteY2" fmla="*/ 270417 h 872873"/>
                    <a:gd name="connsiteX3" fmla="*/ 805093 w 835358"/>
                    <a:gd name="connsiteY3" fmla="*/ 458535 h 872873"/>
                    <a:gd name="connsiteX4" fmla="*/ 229 w 835358"/>
                    <a:gd name="connsiteY4" fmla="*/ 872873 h 872873"/>
                    <a:gd name="connsiteX5" fmla="*/ 230 w 835358"/>
                    <a:gd name="connsiteY5" fmla="*/ 506161 h 872873"/>
                    <a:gd name="connsiteX0" fmla="*/ 0 w 835128"/>
                    <a:gd name="connsiteY0" fmla="*/ 506161 h 872873"/>
                    <a:gd name="connsiteX1" fmla="*/ 645317 w 835128"/>
                    <a:gd name="connsiteY1" fmla="*/ 3717 h 872873"/>
                    <a:gd name="connsiteX2" fmla="*/ 802483 w 835128"/>
                    <a:gd name="connsiteY2" fmla="*/ 270417 h 872873"/>
                    <a:gd name="connsiteX3" fmla="*/ 804863 w 835128"/>
                    <a:gd name="connsiteY3" fmla="*/ 458535 h 872873"/>
                    <a:gd name="connsiteX4" fmla="*/ 2381 w 835128"/>
                    <a:gd name="connsiteY4" fmla="*/ 872873 h 872873"/>
                    <a:gd name="connsiteX5" fmla="*/ 0 w 835128"/>
                    <a:gd name="connsiteY5" fmla="*/ 506161 h 872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5128" h="872873">
                      <a:moveTo>
                        <a:pt x="0" y="506161"/>
                      </a:moveTo>
                      <a:lnTo>
                        <a:pt x="645317" y="3717"/>
                      </a:lnTo>
                      <a:cubicBezTo>
                        <a:pt x="752475" y="-24064"/>
                        <a:pt x="888206" y="107699"/>
                        <a:pt x="802483" y="270417"/>
                      </a:cubicBezTo>
                      <a:cubicBezTo>
                        <a:pt x="853282" y="359317"/>
                        <a:pt x="837407" y="414879"/>
                        <a:pt x="804863" y="458535"/>
                      </a:cubicBezTo>
                      <a:lnTo>
                        <a:pt x="2381" y="872873"/>
                      </a:lnTo>
                      <a:cubicBezTo>
                        <a:pt x="1587" y="767304"/>
                        <a:pt x="794" y="611730"/>
                        <a:pt x="0" y="50616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3" name="Rectangle 12">
                  <a:extLst>
                    <a:ext uri="{FF2B5EF4-FFF2-40B4-BE49-F238E27FC236}">
                      <a16:creationId xmlns:a16="http://schemas.microsoft.com/office/drawing/2014/main" id="{994EB777-F675-B9E4-F799-3149780DA9C2}"/>
                    </a:ext>
                  </a:extLst>
                </p:cNvPr>
                <p:cNvSpPr/>
                <p:nvPr/>
              </p:nvSpPr>
              <p:spPr>
                <a:xfrm>
                  <a:off x="-557212" y="4260055"/>
                  <a:ext cx="535782" cy="423863"/>
                </a:xfrm>
                <a:custGeom>
                  <a:avLst/>
                  <a:gdLst>
                    <a:gd name="connsiteX0" fmla="*/ 0 w 216694"/>
                    <a:gd name="connsiteY0" fmla="*/ 0 h 73819"/>
                    <a:gd name="connsiteX1" fmla="*/ 216694 w 216694"/>
                    <a:gd name="connsiteY1" fmla="*/ 0 h 73819"/>
                    <a:gd name="connsiteX2" fmla="*/ 216694 w 216694"/>
                    <a:gd name="connsiteY2" fmla="*/ 73819 h 73819"/>
                    <a:gd name="connsiteX3" fmla="*/ 0 w 216694"/>
                    <a:gd name="connsiteY3" fmla="*/ 73819 h 73819"/>
                    <a:gd name="connsiteX4" fmla="*/ 0 w 216694"/>
                    <a:gd name="connsiteY4" fmla="*/ 0 h 73819"/>
                    <a:gd name="connsiteX0" fmla="*/ 0 w 447675"/>
                    <a:gd name="connsiteY0" fmla="*/ 350044 h 423863"/>
                    <a:gd name="connsiteX1" fmla="*/ 447675 w 447675"/>
                    <a:gd name="connsiteY1" fmla="*/ 0 h 423863"/>
                    <a:gd name="connsiteX2" fmla="*/ 216694 w 447675"/>
                    <a:gd name="connsiteY2" fmla="*/ 423863 h 423863"/>
                    <a:gd name="connsiteX3" fmla="*/ 0 w 447675"/>
                    <a:gd name="connsiteY3" fmla="*/ 423863 h 423863"/>
                    <a:gd name="connsiteX4" fmla="*/ 0 w 447675"/>
                    <a:gd name="connsiteY4" fmla="*/ 350044 h 423863"/>
                    <a:gd name="connsiteX0" fmla="*/ 0 w 531019"/>
                    <a:gd name="connsiteY0" fmla="*/ 350044 h 423863"/>
                    <a:gd name="connsiteX1" fmla="*/ 447675 w 531019"/>
                    <a:gd name="connsiteY1" fmla="*/ 0 h 423863"/>
                    <a:gd name="connsiteX2" fmla="*/ 531019 w 531019"/>
                    <a:gd name="connsiteY2" fmla="*/ 130970 h 423863"/>
                    <a:gd name="connsiteX3" fmla="*/ 0 w 531019"/>
                    <a:gd name="connsiteY3" fmla="*/ 423863 h 423863"/>
                    <a:gd name="connsiteX4" fmla="*/ 0 w 531019"/>
                    <a:gd name="connsiteY4" fmla="*/ 350044 h 423863"/>
                    <a:gd name="connsiteX0" fmla="*/ 0 w 531019"/>
                    <a:gd name="connsiteY0" fmla="*/ 350044 h 423863"/>
                    <a:gd name="connsiteX1" fmla="*/ 447675 w 531019"/>
                    <a:gd name="connsiteY1" fmla="*/ 0 h 423863"/>
                    <a:gd name="connsiteX2" fmla="*/ 531019 w 531019"/>
                    <a:gd name="connsiteY2" fmla="*/ 130970 h 423863"/>
                    <a:gd name="connsiteX3" fmla="*/ 0 w 531019"/>
                    <a:gd name="connsiteY3" fmla="*/ 423863 h 423863"/>
                    <a:gd name="connsiteX4" fmla="*/ 0 w 531019"/>
                    <a:gd name="connsiteY4" fmla="*/ 350044 h 423863"/>
                    <a:gd name="connsiteX0" fmla="*/ 0 w 531019"/>
                    <a:gd name="connsiteY0" fmla="*/ 350044 h 423863"/>
                    <a:gd name="connsiteX1" fmla="*/ 447675 w 531019"/>
                    <a:gd name="connsiteY1" fmla="*/ 0 h 423863"/>
                    <a:gd name="connsiteX2" fmla="*/ 531019 w 531019"/>
                    <a:gd name="connsiteY2" fmla="*/ 130970 h 423863"/>
                    <a:gd name="connsiteX3" fmla="*/ 0 w 531019"/>
                    <a:gd name="connsiteY3" fmla="*/ 423863 h 423863"/>
                    <a:gd name="connsiteX4" fmla="*/ 0 w 531019"/>
                    <a:gd name="connsiteY4" fmla="*/ 350044 h 423863"/>
                    <a:gd name="connsiteX0" fmla="*/ 0 w 535782"/>
                    <a:gd name="connsiteY0" fmla="*/ 350044 h 423863"/>
                    <a:gd name="connsiteX1" fmla="*/ 447675 w 535782"/>
                    <a:gd name="connsiteY1" fmla="*/ 0 h 423863"/>
                    <a:gd name="connsiteX2" fmla="*/ 535782 w 535782"/>
                    <a:gd name="connsiteY2" fmla="*/ 126208 h 423863"/>
                    <a:gd name="connsiteX3" fmla="*/ 0 w 535782"/>
                    <a:gd name="connsiteY3" fmla="*/ 423863 h 423863"/>
                    <a:gd name="connsiteX4" fmla="*/ 0 w 535782"/>
                    <a:gd name="connsiteY4" fmla="*/ 350044 h 4238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5782" h="423863">
                      <a:moveTo>
                        <a:pt x="0" y="350044"/>
                      </a:moveTo>
                      <a:lnTo>
                        <a:pt x="447675" y="0"/>
                      </a:lnTo>
                      <a:cubicBezTo>
                        <a:pt x="454025" y="41276"/>
                        <a:pt x="474663" y="82551"/>
                        <a:pt x="535782" y="126208"/>
                      </a:cubicBezTo>
                      <a:lnTo>
                        <a:pt x="0" y="423863"/>
                      </a:lnTo>
                      <a:lnTo>
                        <a:pt x="0" y="350044"/>
                      </a:lnTo>
                      <a:close/>
                    </a:path>
                  </a:pathLst>
                </a:cu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5" name="Rectangle 12">
                  <a:extLst>
                    <a:ext uri="{FF2B5EF4-FFF2-40B4-BE49-F238E27FC236}">
                      <a16:creationId xmlns:a16="http://schemas.microsoft.com/office/drawing/2014/main" id="{3FDB076E-364C-6C8D-B1F2-191F69180F08}"/>
                    </a:ext>
                  </a:extLst>
                </p:cNvPr>
                <p:cNvSpPr/>
                <p:nvPr/>
              </p:nvSpPr>
              <p:spPr>
                <a:xfrm>
                  <a:off x="-557212" y="4498180"/>
                  <a:ext cx="535782" cy="357188"/>
                </a:xfrm>
                <a:custGeom>
                  <a:avLst/>
                  <a:gdLst>
                    <a:gd name="connsiteX0" fmla="*/ 0 w 216694"/>
                    <a:gd name="connsiteY0" fmla="*/ 0 h 73819"/>
                    <a:gd name="connsiteX1" fmla="*/ 216694 w 216694"/>
                    <a:gd name="connsiteY1" fmla="*/ 0 h 73819"/>
                    <a:gd name="connsiteX2" fmla="*/ 216694 w 216694"/>
                    <a:gd name="connsiteY2" fmla="*/ 73819 h 73819"/>
                    <a:gd name="connsiteX3" fmla="*/ 0 w 216694"/>
                    <a:gd name="connsiteY3" fmla="*/ 73819 h 73819"/>
                    <a:gd name="connsiteX4" fmla="*/ 0 w 216694"/>
                    <a:gd name="connsiteY4" fmla="*/ 0 h 73819"/>
                    <a:gd name="connsiteX0" fmla="*/ 0 w 447675"/>
                    <a:gd name="connsiteY0" fmla="*/ 350044 h 423863"/>
                    <a:gd name="connsiteX1" fmla="*/ 447675 w 447675"/>
                    <a:gd name="connsiteY1" fmla="*/ 0 h 423863"/>
                    <a:gd name="connsiteX2" fmla="*/ 216694 w 447675"/>
                    <a:gd name="connsiteY2" fmla="*/ 423863 h 423863"/>
                    <a:gd name="connsiteX3" fmla="*/ 0 w 447675"/>
                    <a:gd name="connsiteY3" fmla="*/ 423863 h 423863"/>
                    <a:gd name="connsiteX4" fmla="*/ 0 w 447675"/>
                    <a:gd name="connsiteY4" fmla="*/ 350044 h 423863"/>
                    <a:gd name="connsiteX0" fmla="*/ 0 w 531019"/>
                    <a:gd name="connsiteY0" fmla="*/ 350044 h 423863"/>
                    <a:gd name="connsiteX1" fmla="*/ 447675 w 531019"/>
                    <a:gd name="connsiteY1" fmla="*/ 0 h 423863"/>
                    <a:gd name="connsiteX2" fmla="*/ 531019 w 531019"/>
                    <a:gd name="connsiteY2" fmla="*/ 130970 h 423863"/>
                    <a:gd name="connsiteX3" fmla="*/ 0 w 531019"/>
                    <a:gd name="connsiteY3" fmla="*/ 423863 h 423863"/>
                    <a:gd name="connsiteX4" fmla="*/ 0 w 531019"/>
                    <a:gd name="connsiteY4" fmla="*/ 350044 h 423863"/>
                    <a:gd name="connsiteX0" fmla="*/ 0 w 531019"/>
                    <a:gd name="connsiteY0" fmla="*/ 350044 h 423863"/>
                    <a:gd name="connsiteX1" fmla="*/ 447675 w 531019"/>
                    <a:gd name="connsiteY1" fmla="*/ 0 h 423863"/>
                    <a:gd name="connsiteX2" fmla="*/ 531019 w 531019"/>
                    <a:gd name="connsiteY2" fmla="*/ 130970 h 423863"/>
                    <a:gd name="connsiteX3" fmla="*/ 0 w 531019"/>
                    <a:gd name="connsiteY3" fmla="*/ 423863 h 423863"/>
                    <a:gd name="connsiteX4" fmla="*/ 0 w 531019"/>
                    <a:gd name="connsiteY4" fmla="*/ 350044 h 423863"/>
                    <a:gd name="connsiteX0" fmla="*/ 0 w 531019"/>
                    <a:gd name="connsiteY0" fmla="*/ 350044 h 423863"/>
                    <a:gd name="connsiteX1" fmla="*/ 447675 w 531019"/>
                    <a:gd name="connsiteY1" fmla="*/ 0 h 423863"/>
                    <a:gd name="connsiteX2" fmla="*/ 531019 w 531019"/>
                    <a:gd name="connsiteY2" fmla="*/ 130970 h 423863"/>
                    <a:gd name="connsiteX3" fmla="*/ 0 w 531019"/>
                    <a:gd name="connsiteY3" fmla="*/ 423863 h 423863"/>
                    <a:gd name="connsiteX4" fmla="*/ 0 w 531019"/>
                    <a:gd name="connsiteY4" fmla="*/ 350044 h 423863"/>
                    <a:gd name="connsiteX0" fmla="*/ 0 w 535782"/>
                    <a:gd name="connsiteY0" fmla="*/ 350044 h 423863"/>
                    <a:gd name="connsiteX1" fmla="*/ 447675 w 535782"/>
                    <a:gd name="connsiteY1" fmla="*/ 0 h 423863"/>
                    <a:gd name="connsiteX2" fmla="*/ 535782 w 535782"/>
                    <a:gd name="connsiteY2" fmla="*/ 126208 h 423863"/>
                    <a:gd name="connsiteX3" fmla="*/ 0 w 535782"/>
                    <a:gd name="connsiteY3" fmla="*/ 423863 h 423863"/>
                    <a:gd name="connsiteX4" fmla="*/ 0 w 535782"/>
                    <a:gd name="connsiteY4" fmla="*/ 350044 h 423863"/>
                    <a:gd name="connsiteX0" fmla="*/ 0 w 535782"/>
                    <a:gd name="connsiteY0" fmla="*/ 350044 h 447675"/>
                    <a:gd name="connsiteX1" fmla="*/ 447675 w 535782"/>
                    <a:gd name="connsiteY1" fmla="*/ 0 h 447675"/>
                    <a:gd name="connsiteX2" fmla="*/ 535782 w 535782"/>
                    <a:gd name="connsiteY2" fmla="*/ 126208 h 447675"/>
                    <a:gd name="connsiteX3" fmla="*/ 2381 w 535782"/>
                    <a:gd name="connsiteY3" fmla="*/ 447675 h 447675"/>
                    <a:gd name="connsiteX4" fmla="*/ 0 w 535782"/>
                    <a:gd name="connsiteY4" fmla="*/ 350044 h 447675"/>
                    <a:gd name="connsiteX0" fmla="*/ 0 w 531019"/>
                    <a:gd name="connsiteY0" fmla="*/ 350044 h 447675"/>
                    <a:gd name="connsiteX1" fmla="*/ 447675 w 531019"/>
                    <a:gd name="connsiteY1" fmla="*/ 0 h 447675"/>
                    <a:gd name="connsiteX2" fmla="*/ 531019 w 531019"/>
                    <a:gd name="connsiteY2" fmla="*/ 176214 h 447675"/>
                    <a:gd name="connsiteX3" fmla="*/ 2381 w 531019"/>
                    <a:gd name="connsiteY3" fmla="*/ 447675 h 447675"/>
                    <a:gd name="connsiteX4" fmla="*/ 0 w 531019"/>
                    <a:gd name="connsiteY4" fmla="*/ 350044 h 447675"/>
                    <a:gd name="connsiteX0" fmla="*/ 0 w 531019"/>
                    <a:gd name="connsiteY0" fmla="*/ 280988 h 378619"/>
                    <a:gd name="connsiteX1" fmla="*/ 461962 w 531019"/>
                    <a:gd name="connsiteY1" fmla="*/ 0 h 378619"/>
                    <a:gd name="connsiteX2" fmla="*/ 531019 w 531019"/>
                    <a:gd name="connsiteY2" fmla="*/ 107158 h 378619"/>
                    <a:gd name="connsiteX3" fmla="*/ 2381 w 531019"/>
                    <a:gd name="connsiteY3" fmla="*/ 378619 h 378619"/>
                    <a:gd name="connsiteX4" fmla="*/ 0 w 531019"/>
                    <a:gd name="connsiteY4" fmla="*/ 280988 h 378619"/>
                    <a:gd name="connsiteX0" fmla="*/ 0 w 531019"/>
                    <a:gd name="connsiteY0" fmla="*/ 254794 h 352425"/>
                    <a:gd name="connsiteX1" fmla="*/ 469105 w 531019"/>
                    <a:gd name="connsiteY1" fmla="*/ 0 h 352425"/>
                    <a:gd name="connsiteX2" fmla="*/ 531019 w 531019"/>
                    <a:gd name="connsiteY2" fmla="*/ 80964 h 352425"/>
                    <a:gd name="connsiteX3" fmla="*/ 2381 w 531019"/>
                    <a:gd name="connsiteY3" fmla="*/ 352425 h 352425"/>
                    <a:gd name="connsiteX4" fmla="*/ 0 w 531019"/>
                    <a:gd name="connsiteY4" fmla="*/ 254794 h 352425"/>
                    <a:gd name="connsiteX0" fmla="*/ 0 w 531019"/>
                    <a:gd name="connsiteY0" fmla="*/ 252413 h 350044"/>
                    <a:gd name="connsiteX1" fmla="*/ 461961 w 531019"/>
                    <a:gd name="connsiteY1" fmla="*/ 0 h 350044"/>
                    <a:gd name="connsiteX2" fmla="*/ 531019 w 531019"/>
                    <a:gd name="connsiteY2" fmla="*/ 78583 h 350044"/>
                    <a:gd name="connsiteX3" fmla="*/ 2381 w 531019"/>
                    <a:gd name="connsiteY3" fmla="*/ 350044 h 350044"/>
                    <a:gd name="connsiteX4" fmla="*/ 0 w 531019"/>
                    <a:gd name="connsiteY4" fmla="*/ 252413 h 350044"/>
                    <a:gd name="connsiteX0" fmla="*/ 0 w 531019"/>
                    <a:gd name="connsiteY0" fmla="*/ 259557 h 357188"/>
                    <a:gd name="connsiteX1" fmla="*/ 464342 w 531019"/>
                    <a:gd name="connsiteY1" fmla="*/ 0 h 357188"/>
                    <a:gd name="connsiteX2" fmla="*/ 531019 w 531019"/>
                    <a:gd name="connsiteY2" fmla="*/ 85727 h 357188"/>
                    <a:gd name="connsiteX3" fmla="*/ 2381 w 531019"/>
                    <a:gd name="connsiteY3" fmla="*/ 357188 h 357188"/>
                    <a:gd name="connsiteX4" fmla="*/ 0 w 531019"/>
                    <a:gd name="connsiteY4" fmla="*/ 259557 h 357188"/>
                    <a:gd name="connsiteX0" fmla="*/ 0 w 531019"/>
                    <a:gd name="connsiteY0" fmla="*/ 259557 h 357188"/>
                    <a:gd name="connsiteX1" fmla="*/ 464342 w 531019"/>
                    <a:gd name="connsiteY1" fmla="*/ 0 h 357188"/>
                    <a:gd name="connsiteX2" fmla="*/ 531019 w 531019"/>
                    <a:gd name="connsiteY2" fmla="*/ 85727 h 357188"/>
                    <a:gd name="connsiteX3" fmla="*/ 2381 w 531019"/>
                    <a:gd name="connsiteY3" fmla="*/ 357188 h 357188"/>
                    <a:gd name="connsiteX4" fmla="*/ 0 w 531019"/>
                    <a:gd name="connsiteY4" fmla="*/ 259557 h 357188"/>
                    <a:gd name="connsiteX0" fmla="*/ 0 w 535782"/>
                    <a:gd name="connsiteY0" fmla="*/ 259557 h 357188"/>
                    <a:gd name="connsiteX1" fmla="*/ 464342 w 535782"/>
                    <a:gd name="connsiteY1" fmla="*/ 0 h 357188"/>
                    <a:gd name="connsiteX2" fmla="*/ 535782 w 535782"/>
                    <a:gd name="connsiteY2" fmla="*/ 83346 h 357188"/>
                    <a:gd name="connsiteX3" fmla="*/ 2381 w 535782"/>
                    <a:gd name="connsiteY3" fmla="*/ 357188 h 357188"/>
                    <a:gd name="connsiteX4" fmla="*/ 0 w 535782"/>
                    <a:gd name="connsiteY4" fmla="*/ 259557 h 357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35782" h="357188">
                      <a:moveTo>
                        <a:pt x="0" y="259557"/>
                      </a:moveTo>
                      <a:lnTo>
                        <a:pt x="464342" y="0"/>
                      </a:lnTo>
                      <a:cubicBezTo>
                        <a:pt x="482598" y="41276"/>
                        <a:pt x="474663" y="39689"/>
                        <a:pt x="535782" y="83346"/>
                      </a:cubicBezTo>
                      <a:lnTo>
                        <a:pt x="2381" y="357188"/>
                      </a:lnTo>
                      <a:cubicBezTo>
                        <a:pt x="1587" y="324644"/>
                        <a:pt x="794" y="292101"/>
                        <a:pt x="0" y="259557"/>
                      </a:cubicBezTo>
                      <a:close/>
                    </a:path>
                  </a:pathLst>
                </a:cu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35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9CBC8D2A-431D-2F83-7321-16383800396E}"/>
                </a:ext>
              </a:extLst>
            </p:cNvPr>
            <p:cNvGrpSpPr/>
            <p:nvPr/>
          </p:nvGrpSpPr>
          <p:grpSpPr>
            <a:xfrm>
              <a:off x="-1225551" y="2977446"/>
              <a:ext cx="662421" cy="778626"/>
              <a:chOff x="-1442761" y="2230285"/>
              <a:chExt cx="1240779" cy="1458445"/>
            </a:xfrm>
            <a:grpFill/>
          </p:grpSpPr>
          <p:sp>
            <p:nvSpPr>
              <p:cNvPr id="58" name="Freeform 5">
                <a:extLst>
                  <a:ext uri="{FF2B5EF4-FFF2-40B4-BE49-F238E27FC236}">
                    <a16:creationId xmlns:a16="http://schemas.microsoft.com/office/drawing/2014/main" id="{BE06D7FA-065B-BDA6-DEB7-4F0C3EDCCD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341673" y="3025948"/>
                <a:ext cx="1039418" cy="662782"/>
              </a:xfrm>
              <a:custGeom>
                <a:avLst/>
                <a:gdLst>
                  <a:gd name="T0" fmla="*/ 237 w 474"/>
                  <a:gd name="T1" fmla="*/ 265 h 302"/>
                  <a:gd name="T2" fmla="*/ 29 w 474"/>
                  <a:gd name="T3" fmla="*/ 0 h 302"/>
                  <a:gd name="T4" fmla="*/ 0 w 474"/>
                  <a:gd name="T5" fmla="*/ 0 h 302"/>
                  <a:gd name="T6" fmla="*/ 237 w 474"/>
                  <a:gd name="T7" fmla="*/ 302 h 302"/>
                  <a:gd name="T8" fmla="*/ 474 w 474"/>
                  <a:gd name="T9" fmla="*/ 0 h 302"/>
                  <a:gd name="T10" fmla="*/ 445 w 474"/>
                  <a:gd name="T11" fmla="*/ 0 h 302"/>
                  <a:gd name="T12" fmla="*/ 237 w 474"/>
                  <a:gd name="T13" fmla="*/ 265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4" h="302">
                    <a:moveTo>
                      <a:pt x="237" y="265"/>
                    </a:moveTo>
                    <a:cubicBezTo>
                      <a:pt x="131" y="265"/>
                      <a:pt x="43" y="150"/>
                      <a:pt x="29" y="0"/>
                    </a:cubicBezTo>
                    <a:lnTo>
                      <a:pt x="0" y="0"/>
                    </a:lnTo>
                    <a:cubicBezTo>
                      <a:pt x="16" y="170"/>
                      <a:pt x="116" y="302"/>
                      <a:pt x="237" y="302"/>
                    </a:cubicBezTo>
                    <a:cubicBezTo>
                      <a:pt x="358" y="302"/>
                      <a:pt x="458" y="170"/>
                      <a:pt x="474" y="0"/>
                    </a:cubicBezTo>
                    <a:lnTo>
                      <a:pt x="445" y="0"/>
                    </a:lnTo>
                    <a:cubicBezTo>
                      <a:pt x="431" y="150"/>
                      <a:pt x="343" y="265"/>
                      <a:pt x="237" y="265"/>
                    </a:cubicBezTo>
                    <a:close/>
                  </a:path>
                </a:pathLst>
              </a:custGeom>
              <a:solidFill>
                <a:schemeClr val="tx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3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Freeform 7">
                <a:extLst>
                  <a:ext uri="{FF2B5EF4-FFF2-40B4-BE49-F238E27FC236}">
                    <a16:creationId xmlns:a16="http://schemas.microsoft.com/office/drawing/2014/main" id="{6DBBAA6C-61A5-7824-2392-6981146BF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442761" y="2230285"/>
                <a:ext cx="1240779" cy="719032"/>
              </a:xfrm>
              <a:custGeom>
                <a:avLst/>
                <a:gdLst>
                  <a:gd name="T0" fmla="*/ 35 w 566"/>
                  <a:gd name="T1" fmla="*/ 328 h 328"/>
                  <a:gd name="T2" fmla="*/ 43 w 566"/>
                  <a:gd name="T3" fmla="*/ 328 h 328"/>
                  <a:gd name="T4" fmla="*/ 86 w 566"/>
                  <a:gd name="T5" fmla="*/ 328 h 328"/>
                  <a:gd name="T6" fmla="*/ 103 w 566"/>
                  <a:gd name="T7" fmla="*/ 328 h 328"/>
                  <a:gd name="T8" fmla="*/ 463 w 566"/>
                  <a:gd name="T9" fmla="*/ 328 h 328"/>
                  <a:gd name="T10" fmla="*/ 480 w 566"/>
                  <a:gd name="T11" fmla="*/ 328 h 328"/>
                  <a:gd name="T12" fmla="*/ 523 w 566"/>
                  <a:gd name="T13" fmla="*/ 328 h 328"/>
                  <a:gd name="T14" fmla="*/ 531 w 566"/>
                  <a:gd name="T15" fmla="*/ 328 h 328"/>
                  <a:gd name="T16" fmla="*/ 566 w 566"/>
                  <a:gd name="T17" fmla="*/ 293 h 328"/>
                  <a:gd name="T18" fmla="*/ 531 w 566"/>
                  <a:gd name="T19" fmla="*/ 258 h 328"/>
                  <a:gd name="T20" fmla="*/ 522 w 566"/>
                  <a:gd name="T21" fmla="*/ 258 h 328"/>
                  <a:gd name="T22" fmla="*/ 391 w 566"/>
                  <a:gd name="T23" fmla="*/ 44 h 328"/>
                  <a:gd name="T24" fmla="*/ 384 w 566"/>
                  <a:gd name="T25" fmla="*/ 85 h 328"/>
                  <a:gd name="T26" fmla="*/ 371 w 566"/>
                  <a:gd name="T27" fmla="*/ 157 h 328"/>
                  <a:gd name="T28" fmla="*/ 353 w 566"/>
                  <a:gd name="T29" fmla="*/ 172 h 328"/>
                  <a:gd name="T30" fmla="*/ 350 w 566"/>
                  <a:gd name="T31" fmla="*/ 172 h 328"/>
                  <a:gd name="T32" fmla="*/ 335 w 566"/>
                  <a:gd name="T33" fmla="*/ 150 h 328"/>
                  <a:gd name="T34" fmla="*/ 349 w 566"/>
                  <a:gd name="T35" fmla="*/ 71 h 328"/>
                  <a:gd name="T36" fmla="*/ 358 w 566"/>
                  <a:gd name="T37" fmla="*/ 22 h 328"/>
                  <a:gd name="T38" fmla="*/ 317 w 566"/>
                  <a:gd name="T39" fmla="*/ 0 h 328"/>
                  <a:gd name="T40" fmla="*/ 249 w 566"/>
                  <a:gd name="T41" fmla="*/ 0 h 328"/>
                  <a:gd name="T42" fmla="*/ 208 w 566"/>
                  <a:gd name="T43" fmla="*/ 22 h 328"/>
                  <a:gd name="T44" fmla="*/ 217 w 566"/>
                  <a:gd name="T45" fmla="*/ 71 h 328"/>
                  <a:gd name="T46" fmla="*/ 231 w 566"/>
                  <a:gd name="T47" fmla="*/ 150 h 328"/>
                  <a:gd name="T48" fmla="*/ 216 w 566"/>
                  <a:gd name="T49" fmla="*/ 172 h 328"/>
                  <a:gd name="T50" fmla="*/ 213 w 566"/>
                  <a:gd name="T51" fmla="*/ 172 h 328"/>
                  <a:gd name="T52" fmla="*/ 195 w 566"/>
                  <a:gd name="T53" fmla="*/ 157 h 328"/>
                  <a:gd name="T54" fmla="*/ 182 w 566"/>
                  <a:gd name="T55" fmla="*/ 85 h 328"/>
                  <a:gd name="T56" fmla="*/ 175 w 566"/>
                  <a:gd name="T57" fmla="*/ 44 h 328"/>
                  <a:gd name="T58" fmla="*/ 44 w 566"/>
                  <a:gd name="T59" fmla="*/ 258 h 328"/>
                  <a:gd name="T60" fmla="*/ 35 w 566"/>
                  <a:gd name="T61" fmla="*/ 258 h 328"/>
                  <a:gd name="T62" fmla="*/ 0 w 566"/>
                  <a:gd name="T63" fmla="*/ 293 h 328"/>
                  <a:gd name="T64" fmla="*/ 35 w 566"/>
                  <a:gd name="T65" fmla="*/ 328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66" h="328">
                    <a:moveTo>
                      <a:pt x="35" y="328"/>
                    </a:moveTo>
                    <a:lnTo>
                      <a:pt x="43" y="328"/>
                    </a:lnTo>
                    <a:lnTo>
                      <a:pt x="86" y="328"/>
                    </a:lnTo>
                    <a:lnTo>
                      <a:pt x="103" y="328"/>
                    </a:lnTo>
                    <a:lnTo>
                      <a:pt x="463" y="328"/>
                    </a:lnTo>
                    <a:lnTo>
                      <a:pt x="480" y="328"/>
                    </a:lnTo>
                    <a:lnTo>
                      <a:pt x="523" y="328"/>
                    </a:lnTo>
                    <a:lnTo>
                      <a:pt x="531" y="328"/>
                    </a:lnTo>
                    <a:cubicBezTo>
                      <a:pt x="551" y="328"/>
                      <a:pt x="566" y="312"/>
                      <a:pt x="566" y="293"/>
                    </a:cubicBezTo>
                    <a:cubicBezTo>
                      <a:pt x="566" y="273"/>
                      <a:pt x="551" y="258"/>
                      <a:pt x="531" y="258"/>
                    </a:cubicBezTo>
                    <a:lnTo>
                      <a:pt x="522" y="258"/>
                    </a:lnTo>
                    <a:cubicBezTo>
                      <a:pt x="522" y="164"/>
                      <a:pt x="469" y="84"/>
                      <a:pt x="391" y="44"/>
                    </a:cubicBezTo>
                    <a:lnTo>
                      <a:pt x="384" y="85"/>
                    </a:lnTo>
                    <a:lnTo>
                      <a:pt x="371" y="157"/>
                    </a:lnTo>
                    <a:cubicBezTo>
                      <a:pt x="369" y="166"/>
                      <a:pt x="362" y="172"/>
                      <a:pt x="353" y="172"/>
                    </a:cubicBezTo>
                    <a:cubicBezTo>
                      <a:pt x="352" y="172"/>
                      <a:pt x="351" y="172"/>
                      <a:pt x="350" y="172"/>
                    </a:cubicBezTo>
                    <a:cubicBezTo>
                      <a:pt x="340" y="170"/>
                      <a:pt x="333" y="160"/>
                      <a:pt x="335" y="150"/>
                    </a:cubicBezTo>
                    <a:lnTo>
                      <a:pt x="349" y="71"/>
                    </a:lnTo>
                    <a:lnTo>
                      <a:pt x="358" y="22"/>
                    </a:lnTo>
                    <a:cubicBezTo>
                      <a:pt x="349" y="9"/>
                      <a:pt x="334" y="0"/>
                      <a:pt x="317" y="0"/>
                    </a:cubicBezTo>
                    <a:lnTo>
                      <a:pt x="249" y="0"/>
                    </a:lnTo>
                    <a:cubicBezTo>
                      <a:pt x="232" y="0"/>
                      <a:pt x="217" y="9"/>
                      <a:pt x="208" y="22"/>
                    </a:cubicBezTo>
                    <a:lnTo>
                      <a:pt x="217" y="71"/>
                    </a:lnTo>
                    <a:lnTo>
                      <a:pt x="231" y="150"/>
                    </a:lnTo>
                    <a:cubicBezTo>
                      <a:pt x="233" y="160"/>
                      <a:pt x="226" y="170"/>
                      <a:pt x="216" y="172"/>
                    </a:cubicBezTo>
                    <a:cubicBezTo>
                      <a:pt x="215" y="172"/>
                      <a:pt x="214" y="172"/>
                      <a:pt x="213" y="172"/>
                    </a:cubicBezTo>
                    <a:cubicBezTo>
                      <a:pt x="204" y="172"/>
                      <a:pt x="196" y="166"/>
                      <a:pt x="195" y="157"/>
                    </a:cubicBezTo>
                    <a:lnTo>
                      <a:pt x="182" y="85"/>
                    </a:lnTo>
                    <a:lnTo>
                      <a:pt x="175" y="44"/>
                    </a:lnTo>
                    <a:cubicBezTo>
                      <a:pt x="97" y="84"/>
                      <a:pt x="44" y="164"/>
                      <a:pt x="44" y="258"/>
                    </a:cubicBezTo>
                    <a:lnTo>
                      <a:pt x="35" y="258"/>
                    </a:lnTo>
                    <a:cubicBezTo>
                      <a:pt x="15" y="258"/>
                      <a:pt x="0" y="273"/>
                      <a:pt x="0" y="293"/>
                    </a:cubicBezTo>
                    <a:cubicBezTo>
                      <a:pt x="0" y="312"/>
                      <a:pt x="15" y="328"/>
                      <a:pt x="35" y="328"/>
                    </a:cubicBezTo>
                    <a:close/>
                  </a:path>
                </a:pathLst>
              </a:custGeom>
              <a:solidFill>
                <a:schemeClr val="tx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35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6" name="Oval 65">
            <a:extLst>
              <a:ext uri="{FF2B5EF4-FFF2-40B4-BE49-F238E27FC236}">
                <a16:creationId xmlns:a16="http://schemas.microsoft.com/office/drawing/2014/main" id="{AE14E3C3-648E-95CE-5976-65D3FAE4134E}"/>
              </a:ext>
            </a:extLst>
          </p:cNvPr>
          <p:cNvSpPr/>
          <p:nvPr/>
        </p:nvSpPr>
        <p:spPr>
          <a:xfrm>
            <a:off x="191016" y="743707"/>
            <a:ext cx="576765" cy="573685"/>
          </a:xfrm>
          <a:prstGeom prst="ellipse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7" name="Graphic 66" descr="Eye with solid fill">
            <a:extLst>
              <a:ext uri="{FF2B5EF4-FFF2-40B4-BE49-F238E27FC236}">
                <a16:creationId xmlns:a16="http://schemas.microsoft.com/office/drawing/2014/main" id="{EAF45A27-D239-EF32-802D-4B5404A36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1320" y="773770"/>
            <a:ext cx="516156" cy="516156"/>
          </a:xfrm>
          <a:prstGeom prst="rect">
            <a:avLst/>
          </a:prstGeom>
        </p:spPr>
      </p:pic>
      <p:sp>
        <p:nvSpPr>
          <p:cNvPr id="70" name="Title 1">
            <a:extLst>
              <a:ext uri="{FF2B5EF4-FFF2-40B4-BE49-F238E27FC236}">
                <a16:creationId xmlns:a16="http://schemas.microsoft.com/office/drawing/2014/main" id="{35FE4C26-581C-548C-E740-F311C787709E}"/>
              </a:ext>
            </a:extLst>
          </p:cNvPr>
          <p:cNvSpPr txBox="1">
            <a:spLocks/>
          </p:cNvSpPr>
          <p:nvPr/>
        </p:nvSpPr>
        <p:spPr>
          <a:xfrm>
            <a:off x="768635" y="801608"/>
            <a:ext cx="5942744" cy="6183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AU"/>
              <a:t>Visibility</a:t>
            </a:r>
            <a:endParaRPr lang="en-AU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38D494E-284B-2AB2-D1C3-6121158DF685}"/>
              </a:ext>
            </a:extLst>
          </p:cNvPr>
          <p:cNvSpPr/>
          <p:nvPr/>
        </p:nvSpPr>
        <p:spPr>
          <a:xfrm>
            <a:off x="0" y="0"/>
            <a:ext cx="12192000" cy="6125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Areas of synergies between cybersecurity and operations</a:t>
            </a:r>
          </a:p>
        </p:txBody>
      </p:sp>
    </p:spTree>
    <p:extLst>
      <p:ext uri="{BB962C8B-B14F-4D97-AF65-F5344CB8AC3E}">
        <p14:creationId xmlns:p14="http://schemas.microsoft.com/office/powerpoint/2010/main" val="46455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5" grpId="0"/>
      <p:bldP spid="6" grpId="0"/>
      <p:bldP spid="39" grpId="0"/>
      <p:bldP spid="24" grpId="0" animBg="1"/>
      <p:bldP spid="26" grpId="0"/>
      <p:bldP spid="27" grpId="0"/>
      <p:bldP spid="28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5D27B384-4348-9721-E4A1-84CA04CF53ED}"/>
              </a:ext>
            </a:extLst>
          </p:cNvPr>
          <p:cNvSpPr/>
          <p:nvPr/>
        </p:nvSpPr>
        <p:spPr>
          <a:xfrm>
            <a:off x="853961" y="1977350"/>
            <a:ext cx="6533809" cy="13355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01185B6-7904-9DB9-2D4D-2EECB229EF79}"/>
              </a:ext>
            </a:extLst>
          </p:cNvPr>
          <p:cNvSpPr/>
          <p:nvPr/>
        </p:nvSpPr>
        <p:spPr>
          <a:xfrm>
            <a:off x="853962" y="4079139"/>
            <a:ext cx="6533808" cy="16160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F10473-662B-BB02-F214-46B5C4C74B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0568" y="596901"/>
            <a:ext cx="4215219" cy="626718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A3100AB-663C-932C-8E90-FB27C0F3A3AE}"/>
              </a:ext>
            </a:extLst>
          </p:cNvPr>
          <p:cNvSpPr txBox="1">
            <a:spLocks/>
          </p:cNvSpPr>
          <p:nvPr/>
        </p:nvSpPr>
        <p:spPr>
          <a:xfrm>
            <a:off x="768635" y="801608"/>
            <a:ext cx="5942744" cy="6183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AU" dirty="0"/>
              <a:t>Incident-centric approach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56A1F5-9E8D-A1ED-2091-E3249ADED8C9}"/>
              </a:ext>
            </a:extLst>
          </p:cNvPr>
          <p:cNvSpPr/>
          <p:nvPr/>
        </p:nvSpPr>
        <p:spPr>
          <a:xfrm>
            <a:off x="2522553" y="1848674"/>
            <a:ext cx="3950263" cy="1564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make it easy</a:t>
            </a:r>
            <a:b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 operations staff</a:t>
            </a:r>
            <a:b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Exercise the plan </a:t>
            </a:r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regularly</a:t>
            </a:r>
            <a:endParaRPr lang="en-AU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F17C83-113A-61DA-B666-55B03D164032}"/>
              </a:ext>
            </a:extLst>
          </p:cNvPr>
          <p:cNvCxnSpPr/>
          <p:nvPr/>
        </p:nvCxnSpPr>
        <p:spPr>
          <a:xfrm>
            <a:off x="-9395" y="1409700"/>
            <a:ext cx="309549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2CF4B8-E41A-8F46-37A6-36C1FA03C02C}"/>
              </a:ext>
            </a:extLst>
          </p:cNvPr>
          <p:cNvGrpSpPr/>
          <p:nvPr/>
        </p:nvGrpSpPr>
        <p:grpSpPr>
          <a:xfrm>
            <a:off x="1276689" y="4185323"/>
            <a:ext cx="711184" cy="511356"/>
            <a:chOff x="740638" y="2509568"/>
            <a:chExt cx="1041243" cy="680615"/>
          </a:xfrm>
        </p:grpSpPr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C11DFEB3-A66D-AA2D-9769-B62E9FE26722}"/>
                </a:ext>
              </a:extLst>
            </p:cNvPr>
            <p:cNvSpPr/>
            <p:nvPr/>
          </p:nvSpPr>
          <p:spPr>
            <a:xfrm rot="5400000">
              <a:off x="757361" y="2513793"/>
              <a:ext cx="673571" cy="673896"/>
            </a:xfrm>
            <a:custGeom>
              <a:avLst/>
              <a:gdLst>
                <a:gd name="connsiteX0" fmla="*/ 661166 w 673571"/>
                <a:gd name="connsiteY0" fmla="*/ 126922 h 673896"/>
                <a:gd name="connsiteX1" fmla="*/ 543335 w 673571"/>
                <a:gd name="connsiteY1" fmla="*/ 9102 h 673896"/>
                <a:gd name="connsiteX2" fmla="*/ 499274 w 673571"/>
                <a:gd name="connsiteY2" fmla="*/ 9102 h 673896"/>
                <a:gd name="connsiteX3" fmla="*/ 382813 w 673571"/>
                <a:gd name="connsiteY3" fmla="*/ 125574 h 673896"/>
                <a:gd name="connsiteX4" fmla="*/ 379880 w 673571"/>
                <a:gd name="connsiteY4" fmla="*/ 185345 h 673896"/>
                <a:gd name="connsiteX5" fmla="*/ 410360 w 673571"/>
                <a:gd name="connsiteY5" fmla="*/ 199424 h 673896"/>
                <a:gd name="connsiteX6" fmla="*/ 441508 w 673571"/>
                <a:gd name="connsiteY6" fmla="*/ 186999 h 673896"/>
                <a:gd name="connsiteX7" fmla="*/ 478818 w 673571"/>
                <a:gd name="connsiteY7" fmla="*/ 149689 h 673896"/>
                <a:gd name="connsiteX8" fmla="*/ 478818 w 673571"/>
                <a:gd name="connsiteY8" fmla="*/ 313087 h 673896"/>
                <a:gd name="connsiteX9" fmla="*/ 336612 w 673571"/>
                <a:gd name="connsiteY9" fmla="*/ 399702 h 673896"/>
                <a:gd name="connsiteX10" fmla="*/ 194406 w 673571"/>
                <a:gd name="connsiteY10" fmla="*/ 313087 h 673896"/>
                <a:gd name="connsiteX11" fmla="*/ 194406 w 673571"/>
                <a:gd name="connsiteY11" fmla="*/ 149677 h 673896"/>
                <a:gd name="connsiteX12" fmla="*/ 230368 w 673571"/>
                <a:gd name="connsiteY12" fmla="*/ 185628 h 673896"/>
                <a:gd name="connsiteX13" fmla="*/ 290139 w 673571"/>
                <a:gd name="connsiteY13" fmla="*/ 188550 h 673896"/>
                <a:gd name="connsiteX14" fmla="*/ 304207 w 673571"/>
                <a:gd name="connsiteY14" fmla="*/ 158082 h 673896"/>
                <a:gd name="connsiteX15" fmla="*/ 291781 w 673571"/>
                <a:gd name="connsiteY15" fmla="*/ 126933 h 673896"/>
                <a:gd name="connsiteX16" fmla="*/ 173984 w 673571"/>
                <a:gd name="connsiteY16" fmla="*/ 9102 h 673896"/>
                <a:gd name="connsiteX17" fmla="*/ 129935 w 673571"/>
                <a:gd name="connsiteY17" fmla="*/ 9102 h 673896"/>
                <a:gd name="connsiteX18" fmla="*/ 13463 w 673571"/>
                <a:gd name="connsiteY18" fmla="*/ 125563 h 673896"/>
                <a:gd name="connsiteX19" fmla="*/ 10529 w 673571"/>
                <a:gd name="connsiteY19" fmla="*/ 185334 h 673896"/>
                <a:gd name="connsiteX20" fmla="*/ 41009 w 673571"/>
                <a:gd name="connsiteY20" fmla="*/ 199413 h 673896"/>
                <a:gd name="connsiteX21" fmla="*/ 72158 w 673571"/>
                <a:gd name="connsiteY21" fmla="*/ 186987 h 673896"/>
                <a:gd name="connsiteX22" fmla="*/ 109468 w 673571"/>
                <a:gd name="connsiteY22" fmla="*/ 149677 h 673896"/>
                <a:gd name="connsiteX23" fmla="*/ 109468 w 673571"/>
                <a:gd name="connsiteY23" fmla="*/ 356026 h 673896"/>
                <a:gd name="connsiteX24" fmla="*/ 113545 w 673571"/>
                <a:gd name="connsiteY24" fmla="*/ 363286 h 673896"/>
                <a:gd name="connsiteX25" fmla="*/ 294137 w 673571"/>
                <a:gd name="connsiteY25" fmla="*/ 473279 h 673896"/>
                <a:gd name="connsiteX26" fmla="*/ 294137 w 673571"/>
                <a:gd name="connsiteY26" fmla="*/ 631422 h 673896"/>
                <a:gd name="connsiteX27" fmla="*/ 336623 w 673571"/>
                <a:gd name="connsiteY27" fmla="*/ 673897 h 673896"/>
                <a:gd name="connsiteX28" fmla="*/ 379087 w 673571"/>
                <a:gd name="connsiteY28" fmla="*/ 631422 h 673896"/>
                <a:gd name="connsiteX29" fmla="*/ 379087 w 673571"/>
                <a:gd name="connsiteY29" fmla="*/ 473279 h 673896"/>
                <a:gd name="connsiteX30" fmla="*/ 559679 w 673571"/>
                <a:gd name="connsiteY30" fmla="*/ 363286 h 673896"/>
                <a:gd name="connsiteX31" fmla="*/ 563757 w 673571"/>
                <a:gd name="connsiteY31" fmla="*/ 356026 h 673896"/>
                <a:gd name="connsiteX32" fmla="*/ 563757 w 673571"/>
                <a:gd name="connsiteY32" fmla="*/ 149677 h 673896"/>
                <a:gd name="connsiteX33" fmla="*/ 599719 w 673571"/>
                <a:gd name="connsiteY33" fmla="*/ 185628 h 673896"/>
                <a:gd name="connsiteX34" fmla="*/ 659489 w 673571"/>
                <a:gd name="connsiteY34" fmla="*/ 188550 h 673896"/>
                <a:gd name="connsiteX35" fmla="*/ 673557 w 673571"/>
                <a:gd name="connsiteY35" fmla="*/ 158082 h 673896"/>
                <a:gd name="connsiteX36" fmla="*/ 661132 w 673571"/>
                <a:gd name="connsiteY36" fmla="*/ 126933 h 673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73571" h="673896">
                  <a:moveTo>
                    <a:pt x="661166" y="126922"/>
                  </a:moveTo>
                  <a:lnTo>
                    <a:pt x="543335" y="9102"/>
                  </a:lnTo>
                  <a:cubicBezTo>
                    <a:pt x="531192" y="-3040"/>
                    <a:pt x="511427" y="-3028"/>
                    <a:pt x="499274" y="9102"/>
                  </a:cubicBezTo>
                  <a:lnTo>
                    <a:pt x="382813" y="125574"/>
                  </a:lnTo>
                  <a:cubicBezTo>
                    <a:pt x="366061" y="142326"/>
                    <a:pt x="364781" y="168581"/>
                    <a:pt x="379880" y="185345"/>
                  </a:cubicBezTo>
                  <a:cubicBezTo>
                    <a:pt x="387774" y="194112"/>
                    <a:pt x="398603" y="199107"/>
                    <a:pt x="410360" y="199424"/>
                  </a:cubicBezTo>
                  <a:cubicBezTo>
                    <a:pt x="421970" y="199752"/>
                    <a:pt x="433308" y="195199"/>
                    <a:pt x="441508" y="186999"/>
                  </a:cubicBezTo>
                  <a:lnTo>
                    <a:pt x="478818" y="149689"/>
                  </a:lnTo>
                  <a:lnTo>
                    <a:pt x="478818" y="313087"/>
                  </a:lnTo>
                  <a:lnTo>
                    <a:pt x="336612" y="399702"/>
                  </a:lnTo>
                  <a:lnTo>
                    <a:pt x="194406" y="313087"/>
                  </a:lnTo>
                  <a:lnTo>
                    <a:pt x="194406" y="149677"/>
                  </a:lnTo>
                  <a:lnTo>
                    <a:pt x="230368" y="185628"/>
                  </a:lnTo>
                  <a:cubicBezTo>
                    <a:pt x="247120" y="202380"/>
                    <a:pt x="273375" y="203649"/>
                    <a:pt x="290139" y="188550"/>
                  </a:cubicBezTo>
                  <a:cubicBezTo>
                    <a:pt x="298894" y="180656"/>
                    <a:pt x="303901" y="169839"/>
                    <a:pt x="304207" y="158082"/>
                  </a:cubicBezTo>
                  <a:cubicBezTo>
                    <a:pt x="304512" y="146483"/>
                    <a:pt x="299982" y="135134"/>
                    <a:pt x="291781" y="126933"/>
                  </a:cubicBezTo>
                  <a:lnTo>
                    <a:pt x="173984" y="9102"/>
                  </a:lnTo>
                  <a:cubicBezTo>
                    <a:pt x="162204" y="-2677"/>
                    <a:pt x="141669" y="-2666"/>
                    <a:pt x="129935" y="9102"/>
                  </a:cubicBezTo>
                  <a:lnTo>
                    <a:pt x="13463" y="125563"/>
                  </a:lnTo>
                  <a:cubicBezTo>
                    <a:pt x="-3289" y="142315"/>
                    <a:pt x="-4569" y="168570"/>
                    <a:pt x="10529" y="185334"/>
                  </a:cubicBezTo>
                  <a:cubicBezTo>
                    <a:pt x="18424" y="194100"/>
                    <a:pt x="29252" y="199095"/>
                    <a:pt x="41009" y="199413"/>
                  </a:cubicBezTo>
                  <a:cubicBezTo>
                    <a:pt x="52608" y="199741"/>
                    <a:pt x="63957" y="195188"/>
                    <a:pt x="72158" y="186987"/>
                  </a:cubicBezTo>
                  <a:lnTo>
                    <a:pt x="109468" y="149677"/>
                  </a:lnTo>
                  <a:lnTo>
                    <a:pt x="109468" y="356026"/>
                  </a:lnTo>
                  <a:cubicBezTo>
                    <a:pt x="109468" y="358994"/>
                    <a:pt x="111019" y="361735"/>
                    <a:pt x="113545" y="363286"/>
                  </a:cubicBezTo>
                  <a:lnTo>
                    <a:pt x="294137" y="473279"/>
                  </a:lnTo>
                  <a:lnTo>
                    <a:pt x="294137" y="631422"/>
                  </a:lnTo>
                  <a:cubicBezTo>
                    <a:pt x="294137" y="654846"/>
                    <a:pt x="313200" y="673897"/>
                    <a:pt x="336623" y="673897"/>
                  </a:cubicBezTo>
                  <a:cubicBezTo>
                    <a:pt x="360047" y="673897"/>
                    <a:pt x="379087" y="654846"/>
                    <a:pt x="379087" y="631422"/>
                  </a:cubicBezTo>
                  <a:lnTo>
                    <a:pt x="379087" y="473279"/>
                  </a:lnTo>
                  <a:lnTo>
                    <a:pt x="559679" y="363286"/>
                  </a:lnTo>
                  <a:cubicBezTo>
                    <a:pt x="562216" y="361746"/>
                    <a:pt x="563757" y="358994"/>
                    <a:pt x="563757" y="356026"/>
                  </a:cubicBezTo>
                  <a:lnTo>
                    <a:pt x="563757" y="149677"/>
                  </a:lnTo>
                  <a:lnTo>
                    <a:pt x="599719" y="185628"/>
                  </a:lnTo>
                  <a:cubicBezTo>
                    <a:pt x="616471" y="202380"/>
                    <a:pt x="642726" y="203649"/>
                    <a:pt x="659489" y="188550"/>
                  </a:cubicBezTo>
                  <a:cubicBezTo>
                    <a:pt x="668245" y="180656"/>
                    <a:pt x="673251" y="169839"/>
                    <a:pt x="673557" y="158082"/>
                  </a:cubicBezTo>
                  <a:cubicBezTo>
                    <a:pt x="673863" y="146483"/>
                    <a:pt x="669332" y="135134"/>
                    <a:pt x="661132" y="126933"/>
                  </a:cubicBezTo>
                  <a:close/>
                </a:path>
              </a:pathLst>
            </a:custGeom>
            <a:solidFill>
              <a:srgbClr val="FF0000"/>
            </a:solidFill>
            <a:ln w="113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pic>
          <p:nvPicPr>
            <p:cNvPr id="24" name="Graphic 23" descr="Close with solid fill">
              <a:extLst>
                <a:ext uri="{FF2B5EF4-FFF2-40B4-BE49-F238E27FC236}">
                  <a16:creationId xmlns:a16="http://schemas.microsoft.com/office/drawing/2014/main" id="{7ECF174F-4072-4300-5E9C-DD801581D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90525" y="2509568"/>
              <a:ext cx="291356" cy="291356"/>
            </a:xfrm>
            <a:prstGeom prst="rect">
              <a:avLst/>
            </a:prstGeom>
          </p:spPr>
        </p:pic>
        <p:sp>
          <p:nvSpPr>
            <p:cNvPr id="27" name="Graphic 9">
              <a:extLst>
                <a:ext uri="{FF2B5EF4-FFF2-40B4-BE49-F238E27FC236}">
                  <a16:creationId xmlns:a16="http://schemas.microsoft.com/office/drawing/2014/main" id="{F11D1E08-D1EE-D83D-F2E3-4F73D7594CBC}"/>
                </a:ext>
              </a:extLst>
            </p:cNvPr>
            <p:cNvSpPr/>
            <p:nvPr/>
          </p:nvSpPr>
          <p:spPr>
            <a:xfrm rot="5400000">
              <a:off x="896182" y="2651411"/>
              <a:ext cx="383228" cy="694316"/>
            </a:xfrm>
            <a:custGeom>
              <a:avLst/>
              <a:gdLst>
                <a:gd name="connsiteX0" fmla="*/ 661166 w 673571"/>
                <a:gd name="connsiteY0" fmla="*/ 126922 h 673896"/>
                <a:gd name="connsiteX1" fmla="*/ 543335 w 673571"/>
                <a:gd name="connsiteY1" fmla="*/ 9102 h 673896"/>
                <a:gd name="connsiteX2" fmla="*/ 499274 w 673571"/>
                <a:gd name="connsiteY2" fmla="*/ 9102 h 673896"/>
                <a:gd name="connsiteX3" fmla="*/ 382813 w 673571"/>
                <a:gd name="connsiteY3" fmla="*/ 125574 h 673896"/>
                <a:gd name="connsiteX4" fmla="*/ 379880 w 673571"/>
                <a:gd name="connsiteY4" fmla="*/ 185345 h 673896"/>
                <a:gd name="connsiteX5" fmla="*/ 410360 w 673571"/>
                <a:gd name="connsiteY5" fmla="*/ 199424 h 673896"/>
                <a:gd name="connsiteX6" fmla="*/ 441508 w 673571"/>
                <a:gd name="connsiteY6" fmla="*/ 186999 h 673896"/>
                <a:gd name="connsiteX7" fmla="*/ 478818 w 673571"/>
                <a:gd name="connsiteY7" fmla="*/ 149689 h 673896"/>
                <a:gd name="connsiteX8" fmla="*/ 478818 w 673571"/>
                <a:gd name="connsiteY8" fmla="*/ 313087 h 673896"/>
                <a:gd name="connsiteX9" fmla="*/ 336612 w 673571"/>
                <a:gd name="connsiteY9" fmla="*/ 399702 h 673896"/>
                <a:gd name="connsiteX10" fmla="*/ 194406 w 673571"/>
                <a:gd name="connsiteY10" fmla="*/ 313087 h 673896"/>
                <a:gd name="connsiteX11" fmla="*/ 194406 w 673571"/>
                <a:gd name="connsiteY11" fmla="*/ 149677 h 673896"/>
                <a:gd name="connsiteX12" fmla="*/ 230368 w 673571"/>
                <a:gd name="connsiteY12" fmla="*/ 185628 h 673896"/>
                <a:gd name="connsiteX13" fmla="*/ 290139 w 673571"/>
                <a:gd name="connsiteY13" fmla="*/ 188550 h 673896"/>
                <a:gd name="connsiteX14" fmla="*/ 304207 w 673571"/>
                <a:gd name="connsiteY14" fmla="*/ 158082 h 673896"/>
                <a:gd name="connsiteX15" fmla="*/ 291781 w 673571"/>
                <a:gd name="connsiteY15" fmla="*/ 126933 h 673896"/>
                <a:gd name="connsiteX16" fmla="*/ 173984 w 673571"/>
                <a:gd name="connsiteY16" fmla="*/ 9102 h 673896"/>
                <a:gd name="connsiteX17" fmla="*/ 129935 w 673571"/>
                <a:gd name="connsiteY17" fmla="*/ 9102 h 673896"/>
                <a:gd name="connsiteX18" fmla="*/ 13463 w 673571"/>
                <a:gd name="connsiteY18" fmla="*/ 125563 h 673896"/>
                <a:gd name="connsiteX19" fmla="*/ 10529 w 673571"/>
                <a:gd name="connsiteY19" fmla="*/ 185334 h 673896"/>
                <a:gd name="connsiteX20" fmla="*/ 41009 w 673571"/>
                <a:gd name="connsiteY20" fmla="*/ 199413 h 673896"/>
                <a:gd name="connsiteX21" fmla="*/ 72158 w 673571"/>
                <a:gd name="connsiteY21" fmla="*/ 186987 h 673896"/>
                <a:gd name="connsiteX22" fmla="*/ 109468 w 673571"/>
                <a:gd name="connsiteY22" fmla="*/ 149677 h 673896"/>
                <a:gd name="connsiteX23" fmla="*/ 109468 w 673571"/>
                <a:gd name="connsiteY23" fmla="*/ 356026 h 673896"/>
                <a:gd name="connsiteX24" fmla="*/ 113545 w 673571"/>
                <a:gd name="connsiteY24" fmla="*/ 363286 h 673896"/>
                <a:gd name="connsiteX25" fmla="*/ 294137 w 673571"/>
                <a:gd name="connsiteY25" fmla="*/ 473279 h 673896"/>
                <a:gd name="connsiteX26" fmla="*/ 294137 w 673571"/>
                <a:gd name="connsiteY26" fmla="*/ 631422 h 673896"/>
                <a:gd name="connsiteX27" fmla="*/ 336623 w 673571"/>
                <a:gd name="connsiteY27" fmla="*/ 673897 h 673896"/>
                <a:gd name="connsiteX28" fmla="*/ 379087 w 673571"/>
                <a:gd name="connsiteY28" fmla="*/ 631422 h 673896"/>
                <a:gd name="connsiteX29" fmla="*/ 379087 w 673571"/>
                <a:gd name="connsiteY29" fmla="*/ 473279 h 673896"/>
                <a:gd name="connsiteX30" fmla="*/ 559679 w 673571"/>
                <a:gd name="connsiteY30" fmla="*/ 363286 h 673896"/>
                <a:gd name="connsiteX31" fmla="*/ 563757 w 673571"/>
                <a:gd name="connsiteY31" fmla="*/ 356026 h 673896"/>
                <a:gd name="connsiteX32" fmla="*/ 563757 w 673571"/>
                <a:gd name="connsiteY32" fmla="*/ 149677 h 673896"/>
                <a:gd name="connsiteX33" fmla="*/ 599719 w 673571"/>
                <a:gd name="connsiteY33" fmla="*/ 185628 h 673896"/>
                <a:gd name="connsiteX34" fmla="*/ 659489 w 673571"/>
                <a:gd name="connsiteY34" fmla="*/ 188550 h 673896"/>
                <a:gd name="connsiteX35" fmla="*/ 673557 w 673571"/>
                <a:gd name="connsiteY35" fmla="*/ 158082 h 673896"/>
                <a:gd name="connsiteX36" fmla="*/ 661132 w 673571"/>
                <a:gd name="connsiteY36" fmla="*/ 126933 h 673896"/>
                <a:gd name="connsiteX0" fmla="*/ 661166 w 673571"/>
                <a:gd name="connsiteY0" fmla="*/ 126922 h 673897"/>
                <a:gd name="connsiteX1" fmla="*/ 543335 w 673571"/>
                <a:gd name="connsiteY1" fmla="*/ 9102 h 673897"/>
                <a:gd name="connsiteX2" fmla="*/ 499274 w 673571"/>
                <a:gd name="connsiteY2" fmla="*/ 9102 h 673897"/>
                <a:gd name="connsiteX3" fmla="*/ 382813 w 673571"/>
                <a:gd name="connsiteY3" fmla="*/ 125574 h 673897"/>
                <a:gd name="connsiteX4" fmla="*/ 379880 w 673571"/>
                <a:gd name="connsiteY4" fmla="*/ 185345 h 673897"/>
                <a:gd name="connsiteX5" fmla="*/ 410360 w 673571"/>
                <a:gd name="connsiteY5" fmla="*/ 199424 h 673897"/>
                <a:gd name="connsiteX6" fmla="*/ 441508 w 673571"/>
                <a:gd name="connsiteY6" fmla="*/ 186999 h 673897"/>
                <a:gd name="connsiteX7" fmla="*/ 478818 w 673571"/>
                <a:gd name="connsiteY7" fmla="*/ 149689 h 673897"/>
                <a:gd name="connsiteX8" fmla="*/ 478818 w 673571"/>
                <a:gd name="connsiteY8" fmla="*/ 313087 h 673897"/>
                <a:gd name="connsiteX9" fmla="*/ 336612 w 673571"/>
                <a:gd name="connsiteY9" fmla="*/ 399702 h 673897"/>
                <a:gd name="connsiteX10" fmla="*/ 194406 w 673571"/>
                <a:gd name="connsiteY10" fmla="*/ 149677 h 673897"/>
                <a:gd name="connsiteX11" fmla="*/ 230368 w 673571"/>
                <a:gd name="connsiteY11" fmla="*/ 185628 h 673897"/>
                <a:gd name="connsiteX12" fmla="*/ 290139 w 673571"/>
                <a:gd name="connsiteY12" fmla="*/ 188550 h 673897"/>
                <a:gd name="connsiteX13" fmla="*/ 304207 w 673571"/>
                <a:gd name="connsiteY13" fmla="*/ 158082 h 673897"/>
                <a:gd name="connsiteX14" fmla="*/ 291781 w 673571"/>
                <a:gd name="connsiteY14" fmla="*/ 126933 h 673897"/>
                <a:gd name="connsiteX15" fmla="*/ 173984 w 673571"/>
                <a:gd name="connsiteY15" fmla="*/ 9102 h 673897"/>
                <a:gd name="connsiteX16" fmla="*/ 129935 w 673571"/>
                <a:gd name="connsiteY16" fmla="*/ 9102 h 673897"/>
                <a:gd name="connsiteX17" fmla="*/ 13463 w 673571"/>
                <a:gd name="connsiteY17" fmla="*/ 125563 h 673897"/>
                <a:gd name="connsiteX18" fmla="*/ 10529 w 673571"/>
                <a:gd name="connsiteY18" fmla="*/ 185334 h 673897"/>
                <a:gd name="connsiteX19" fmla="*/ 41009 w 673571"/>
                <a:gd name="connsiteY19" fmla="*/ 199413 h 673897"/>
                <a:gd name="connsiteX20" fmla="*/ 72158 w 673571"/>
                <a:gd name="connsiteY20" fmla="*/ 186987 h 673897"/>
                <a:gd name="connsiteX21" fmla="*/ 109468 w 673571"/>
                <a:gd name="connsiteY21" fmla="*/ 149677 h 673897"/>
                <a:gd name="connsiteX22" fmla="*/ 109468 w 673571"/>
                <a:gd name="connsiteY22" fmla="*/ 356026 h 673897"/>
                <a:gd name="connsiteX23" fmla="*/ 113545 w 673571"/>
                <a:gd name="connsiteY23" fmla="*/ 363286 h 673897"/>
                <a:gd name="connsiteX24" fmla="*/ 294137 w 673571"/>
                <a:gd name="connsiteY24" fmla="*/ 473279 h 673897"/>
                <a:gd name="connsiteX25" fmla="*/ 294137 w 673571"/>
                <a:gd name="connsiteY25" fmla="*/ 631422 h 673897"/>
                <a:gd name="connsiteX26" fmla="*/ 336623 w 673571"/>
                <a:gd name="connsiteY26" fmla="*/ 673897 h 673897"/>
                <a:gd name="connsiteX27" fmla="*/ 379087 w 673571"/>
                <a:gd name="connsiteY27" fmla="*/ 631422 h 673897"/>
                <a:gd name="connsiteX28" fmla="*/ 379087 w 673571"/>
                <a:gd name="connsiteY28" fmla="*/ 473279 h 673897"/>
                <a:gd name="connsiteX29" fmla="*/ 559679 w 673571"/>
                <a:gd name="connsiteY29" fmla="*/ 363286 h 673897"/>
                <a:gd name="connsiteX30" fmla="*/ 563757 w 673571"/>
                <a:gd name="connsiteY30" fmla="*/ 356026 h 673897"/>
                <a:gd name="connsiteX31" fmla="*/ 563757 w 673571"/>
                <a:gd name="connsiteY31" fmla="*/ 149677 h 673897"/>
                <a:gd name="connsiteX32" fmla="*/ 599719 w 673571"/>
                <a:gd name="connsiteY32" fmla="*/ 185628 h 673897"/>
                <a:gd name="connsiteX33" fmla="*/ 659489 w 673571"/>
                <a:gd name="connsiteY33" fmla="*/ 188550 h 673897"/>
                <a:gd name="connsiteX34" fmla="*/ 673557 w 673571"/>
                <a:gd name="connsiteY34" fmla="*/ 158082 h 673897"/>
                <a:gd name="connsiteX35" fmla="*/ 661132 w 673571"/>
                <a:gd name="connsiteY35" fmla="*/ 126933 h 673897"/>
                <a:gd name="connsiteX36" fmla="*/ 661166 w 673571"/>
                <a:gd name="connsiteY36" fmla="*/ 126922 h 673897"/>
                <a:gd name="connsiteX0" fmla="*/ 661166 w 673571"/>
                <a:gd name="connsiteY0" fmla="*/ 126922 h 673897"/>
                <a:gd name="connsiteX1" fmla="*/ 543335 w 673571"/>
                <a:gd name="connsiteY1" fmla="*/ 9102 h 673897"/>
                <a:gd name="connsiteX2" fmla="*/ 499274 w 673571"/>
                <a:gd name="connsiteY2" fmla="*/ 9102 h 673897"/>
                <a:gd name="connsiteX3" fmla="*/ 382813 w 673571"/>
                <a:gd name="connsiteY3" fmla="*/ 125574 h 673897"/>
                <a:gd name="connsiteX4" fmla="*/ 379880 w 673571"/>
                <a:gd name="connsiteY4" fmla="*/ 185345 h 673897"/>
                <a:gd name="connsiteX5" fmla="*/ 410360 w 673571"/>
                <a:gd name="connsiteY5" fmla="*/ 199424 h 673897"/>
                <a:gd name="connsiteX6" fmla="*/ 441508 w 673571"/>
                <a:gd name="connsiteY6" fmla="*/ 186999 h 673897"/>
                <a:gd name="connsiteX7" fmla="*/ 478818 w 673571"/>
                <a:gd name="connsiteY7" fmla="*/ 149689 h 673897"/>
                <a:gd name="connsiteX8" fmla="*/ 478818 w 673571"/>
                <a:gd name="connsiteY8" fmla="*/ 313087 h 673897"/>
                <a:gd name="connsiteX9" fmla="*/ 336612 w 673571"/>
                <a:gd name="connsiteY9" fmla="*/ 399702 h 673897"/>
                <a:gd name="connsiteX10" fmla="*/ 230368 w 673571"/>
                <a:gd name="connsiteY10" fmla="*/ 185628 h 673897"/>
                <a:gd name="connsiteX11" fmla="*/ 290139 w 673571"/>
                <a:gd name="connsiteY11" fmla="*/ 188550 h 673897"/>
                <a:gd name="connsiteX12" fmla="*/ 304207 w 673571"/>
                <a:gd name="connsiteY12" fmla="*/ 158082 h 673897"/>
                <a:gd name="connsiteX13" fmla="*/ 291781 w 673571"/>
                <a:gd name="connsiteY13" fmla="*/ 126933 h 673897"/>
                <a:gd name="connsiteX14" fmla="*/ 173984 w 673571"/>
                <a:gd name="connsiteY14" fmla="*/ 9102 h 673897"/>
                <a:gd name="connsiteX15" fmla="*/ 129935 w 673571"/>
                <a:gd name="connsiteY15" fmla="*/ 9102 h 673897"/>
                <a:gd name="connsiteX16" fmla="*/ 13463 w 673571"/>
                <a:gd name="connsiteY16" fmla="*/ 125563 h 673897"/>
                <a:gd name="connsiteX17" fmla="*/ 10529 w 673571"/>
                <a:gd name="connsiteY17" fmla="*/ 185334 h 673897"/>
                <a:gd name="connsiteX18" fmla="*/ 41009 w 673571"/>
                <a:gd name="connsiteY18" fmla="*/ 199413 h 673897"/>
                <a:gd name="connsiteX19" fmla="*/ 72158 w 673571"/>
                <a:gd name="connsiteY19" fmla="*/ 186987 h 673897"/>
                <a:gd name="connsiteX20" fmla="*/ 109468 w 673571"/>
                <a:gd name="connsiteY20" fmla="*/ 149677 h 673897"/>
                <a:gd name="connsiteX21" fmla="*/ 109468 w 673571"/>
                <a:gd name="connsiteY21" fmla="*/ 356026 h 673897"/>
                <a:gd name="connsiteX22" fmla="*/ 113545 w 673571"/>
                <a:gd name="connsiteY22" fmla="*/ 363286 h 673897"/>
                <a:gd name="connsiteX23" fmla="*/ 294137 w 673571"/>
                <a:gd name="connsiteY23" fmla="*/ 473279 h 673897"/>
                <a:gd name="connsiteX24" fmla="*/ 294137 w 673571"/>
                <a:gd name="connsiteY24" fmla="*/ 631422 h 673897"/>
                <a:gd name="connsiteX25" fmla="*/ 336623 w 673571"/>
                <a:gd name="connsiteY25" fmla="*/ 673897 h 673897"/>
                <a:gd name="connsiteX26" fmla="*/ 379087 w 673571"/>
                <a:gd name="connsiteY26" fmla="*/ 631422 h 673897"/>
                <a:gd name="connsiteX27" fmla="*/ 379087 w 673571"/>
                <a:gd name="connsiteY27" fmla="*/ 473279 h 673897"/>
                <a:gd name="connsiteX28" fmla="*/ 559679 w 673571"/>
                <a:gd name="connsiteY28" fmla="*/ 363286 h 673897"/>
                <a:gd name="connsiteX29" fmla="*/ 563757 w 673571"/>
                <a:gd name="connsiteY29" fmla="*/ 356026 h 673897"/>
                <a:gd name="connsiteX30" fmla="*/ 563757 w 673571"/>
                <a:gd name="connsiteY30" fmla="*/ 149677 h 673897"/>
                <a:gd name="connsiteX31" fmla="*/ 599719 w 673571"/>
                <a:gd name="connsiteY31" fmla="*/ 185628 h 673897"/>
                <a:gd name="connsiteX32" fmla="*/ 659489 w 673571"/>
                <a:gd name="connsiteY32" fmla="*/ 188550 h 673897"/>
                <a:gd name="connsiteX33" fmla="*/ 673557 w 673571"/>
                <a:gd name="connsiteY33" fmla="*/ 158082 h 673897"/>
                <a:gd name="connsiteX34" fmla="*/ 661132 w 673571"/>
                <a:gd name="connsiteY34" fmla="*/ 126933 h 673897"/>
                <a:gd name="connsiteX35" fmla="*/ 661166 w 673571"/>
                <a:gd name="connsiteY35" fmla="*/ 126922 h 673897"/>
                <a:gd name="connsiteX0" fmla="*/ 661166 w 673571"/>
                <a:gd name="connsiteY0" fmla="*/ 126922 h 673897"/>
                <a:gd name="connsiteX1" fmla="*/ 543335 w 673571"/>
                <a:gd name="connsiteY1" fmla="*/ 9102 h 673897"/>
                <a:gd name="connsiteX2" fmla="*/ 499274 w 673571"/>
                <a:gd name="connsiteY2" fmla="*/ 9102 h 673897"/>
                <a:gd name="connsiteX3" fmla="*/ 382813 w 673571"/>
                <a:gd name="connsiteY3" fmla="*/ 125574 h 673897"/>
                <a:gd name="connsiteX4" fmla="*/ 379880 w 673571"/>
                <a:gd name="connsiteY4" fmla="*/ 185345 h 673897"/>
                <a:gd name="connsiteX5" fmla="*/ 410360 w 673571"/>
                <a:gd name="connsiteY5" fmla="*/ 199424 h 673897"/>
                <a:gd name="connsiteX6" fmla="*/ 441508 w 673571"/>
                <a:gd name="connsiteY6" fmla="*/ 186999 h 673897"/>
                <a:gd name="connsiteX7" fmla="*/ 478818 w 673571"/>
                <a:gd name="connsiteY7" fmla="*/ 149689 h 673897"/>
                <a:gd name="connsiteX8" fmla="*/ 478818 w 673571"/>
                <a:gd name="connsiteY8" fmla="*/ 313087 h 673897"/>
                <a:gd name="connsiteX9" fmla="*/ 336612 w 673571"/>
                <a:gd name="connsiteY9" fmla="*/ 399702 h 673897"/>
                <a:gd name="connsiteX10" fmla="*/ 290139 w 673571"/>
                <a:gd name="connsiteY10" fmla="*/ 188550 h 673897"/>
                <a:gd name="connsiteX11" fmla="*/ 304207 w 673571"/>
                <a:gd name="connsiteY11" fmla="*/ 158082 h 673897"/>
                <a:gd name="connsiteX12" fmla="*/ 291781 w 673571"/>
                <a:gd name="connsiteY12" fmla="*/ 126933 h 673897"/>
                <a:gd name="connsiteX13" fmla="*/ 173984 w 673571"/>
                <a:gd name="connsiteY13" fmla="*/ 9102 h 673897"/>
                <a:gd name="connsiteX14" fmla="*/ 129935 w 673571"/>
                <a:gd name="connsiteY14" fmla="*/ 9102 h 673897"/>
                <a:gd name="connsiteX15" fmla="*/ 13463 w 673571"/>
                <a:gd name="connsiteY15" fmla="*/ 125563 h 673897"/>
                <a:gd name="connsiteX16" fmla="*/ 10529 w 673571"/>
                <a:gd name="connsiteY16" fmla="*/ 185334 h 673897"/>
                <a:gd name="connsiteX17" fmla="*/ 41009 w 673571"/>
                <a:gd name="connsiteY17" fmla="*/ 199413 h 673897"/>
                <a:gd name="connsiteX18" fmla="*/ 72158 w 673571"/>
                <a:gd name="connsiteY18" fmla="*/ 186987 h 673897"/>
                <a:gd name="connsiteX19" fmla="*/ 109468 w 673571"/>
                <a:gd name="connsiteY19" fmla="*/ 149677 h 673897"/>
                <a:gd name="connsiteX20" fmla="*/ 109468 w 673571"/>
                <a:gd name="connsiteY20" fmla="*/ 356026 h 673897"/>
                <a:gd name="connsiteX21" fmla="*/ 113545 w 673571"/>
                <a:gd name="connsiteY21" fmla="*/ 363286 h 673897"/>
                <a:gd name="connsiteX22" fmla="*/ 294137 w 673571"/>
                <a:gd name="connsiteY22" fmla="*/ 473279 h 673897"/>
                <a:gd name="connsiteX23" fmla="*/ 294137 w 673571"/>
                <a:gd name="connsiteY23" fmla="*/ 631422 h 673897"/>
                <a:gd name="connsiteX24" fmla="*/ 336623 w 673571"/>
                <a:gd name="connsiteY24" fmla="*/ 673897 h 673897"/>
                <a:gd name="connsiteX25" fmla="*/ 379087 w 673571"/>
                <a:gd name="connsiteY25" fmla="*/ 631422 h 673897"/>
                <a:gd name="connsiteX26" fmla="*/ 379087 w 673571"/>
                <a:gd name="connsiteY26" fmla="*/ 473279 h 673897"/>
                <a:gd name="connsiteX27" fmla="*/ 559679 w 673571"/>
                <a:gd name="connsiteY27" fmla="*/ 363286 h 673897"/>
                <a:gd name="connsiteX28" fmla="*/ 563757 w 673571"/>
                <a:gd name="connsiteY28" fmla="*/ 356026 h 673897"/>
                <a:gd name="connsiteX29" fmla="*/ 563757 w 673571"/>
                <a:gd name="connsiteY29" fmla="*/ 149677 h 673897"/>
                <a:gd name="connsiteX30" fmla="*/ 599719 w 673571"/>
                <a:gd name="connsiteY30" fmla="*/ 185628 h 673897"/>
                <a:gd name="connsiteX31" fmla="*/ 659489 w 673571"/>
                <a:gd name="connsiteY31" fmla="*/ 188550 h 673897"/>
                <a:gd name="connsiteX32" fmla="*/ 673557 w 673571"/>
                <a:gd name="connsiteY32" fmla="*/ 158082 h 673897"/>
                <a:gd name="connsiteX33" fmla="*/ 661132 w 673571"/>
                <a:gd name="connsiteY33" fmla="*/ 126933 h 673897"/>
                <a:gd name="connsiteX34" fmla="*/ 661166 w 673571"/>
                <a:gd name="connsiteY34" fmla="*/ 126922 h 673897"/>
                <a:gd name="connsiteX0" fmla="*/ 661166 w 673571"/>
                <a:gd name="connsiteY0" fmla="*/ 126922 h 673897"/>
                <a:gd name="connsiteX1" fmla="*/ 543335 w 673571"/>
                <a:gd name="connsiteY1" fmla="*/ 9102 h 673897"/>
                <a:gd name="connsiteX2" fmla="*/ 499274 w 673571"/>
                <a:gd name="connsiteY2" fmla="*/ 9102 h 673897"/>
                <a:gd name="connsiteX3" fmla="*/ 382813 w 673571"/>
                <a:gd name="connsiteY3" fmla="*/ 125574 h 673897"/>
                <a:gd name="connsiteX4" fmla="*/ 379880 w 673571"/>
                <a:gd name="connsiteY4" fmla="*/ 185345 h 673897"/>
                <a:gd name="connsiteX5" fmla="*/ 410360 w 673571"/>
                <a:gd name="connsiteY5" fmla="*/ 199424 h 673897"/>
                <a:gd name="connsiteX6" fmla="*/ 441508 w 673571"/>
                <a:gd name="connsiteY6" fmla="*/ 186999 h 673897"/>
                <a:gd name="connsiteX7" fmla="*/ 478818 w 673571"/>
                <a:gd name="connsiteY7" fmla="*/ 149689 h 673897"/>
                <a:gd name="connsiteX8" fmla="*/ 478818 w 673571"/>
                <a:gd name="connsiteY8" fmla="*/ 313087 h 673897"/>
                <a:gd name="connsiteX9" fmla="*/ 336612 w 673571"/>
                <a:gd name="connsiteY9" fmla="*/ 399702 h 673897"/>
                <a:gd name="connsiteX10" fmla="*/ 304207 w 673571"/>
                <a:gd name="connsiteY10" fmla="*/ 158082 h 673897"/>
                <a:gd name="connsiteX11" fmla="*/ 291781 w 673571"/>
                <a:gd name="connsiteY11" fmla="*/ 126933 h 673897"/>
                <a:gd name="connsiteX12" fmla="*/ 173984 w 673571"/>
                <a:gd name="connsiteY12" fmla="*/ 9102 h 673897"/>
                <a:gd name="connsiteX13" fmla="*/ 129935 w 673571"/>
                <a:gd name="connsiteY13" fmla="*/ 9102 h 673897"/>
                <a:gd name="connsiteX14" fmla="*/ 13463 w 673571"/>
                <a:gd name="connsiteY14" fmla="*/ 125563 h 673897"/>
                <a:gd name="connsiteX15" fmla="*/ 10529 w 673571"/>
                <a:gd name="connsiteY15" fmla="*/ 185334 h 673897"/>
                <a:gd name="connsiteX16" fmla="*/ 41009 w 673571"/>
                <a:gd name="connsiteY16" fmla="*/ 199413 h 673897"/>
                <a:gd name="connsiteX17" fmla="*/ 72158 w 673571"/>
                <a:gd name="connsiteY17" fmla="*/ 186987 h 673897"/>
                <a:gd name="connsiteX18" fmla="*/ 109468 w 673571"/>
                <a:gd name="connsiteY18" fmla="*/ 149677 h 673897"/>
                <a:gd name="connsiteX19" fmla="*/ 109468 w 673571"/>
                <a:gd name="connsiteY19" fmla="*/ 356026 h 673897"/>
                <a:gd name="connsiteX20" fmla="*/ 113545 w 673571"/>
                <a:gd name="connsiteY20" fmla="*/ 363286 h 673897"/>
                <a:gd name="connsiteX21" fmla="*/ 294137 w 673571"/>
                <a:gd name="connsiteY21" fmla="*/ 473279 h 673897"/>
                <a:gd name="connsiteX22" fmla="*/ 294137 w 673571"/>
                <a:gd name="connsiteY22" fmla="*/ 631422 h 673897"/>
                <a:gd name="connsiteX23" fmla="*/ 336623 w 673571"/>
                <a:gd name="connsiteY23" fmla="*/ 673897 h 673897"/>
                <a:gd name="connsiteX24" fmla="*/ 379087 w 673571"/>
                <a:gd name="connsiteY24" fmla="*/ 631422 h 673897"/>
                <a:gd name="connsiteX25" fmla="*/ 379087 w 673571"/>
                <a:gd name="connsiteY25" fmla="*/ 473279 h 673897"/>
                <a:gd name="connsiteX26" fmla="*/ 559679 w 673571"/>
                <a:gd name="connsiteY26" fmla="*/ 363286 h 673897"/>
                <a:gd name="connsiteX27" fmla="*/ 563757 w 673571"/>
                <a:gd name="connsiteY27" fmla="*/ 356026 h 673897"/>
                <a:gd name="connsiteX28" fmla="*/ 563757 w 673571"/>
                <a:gd name="connsiteY28" fmla="*/ 149677 h 673897"/>
                <a:gd name="connsiteX29" fmla="*/ 599719 w 673571"/>
                <a:gd name="connsiteY29" fmla="*/ 185628 h 673897"/>
                <a:gd name="connsiteX30" fmla="*/ 659489 w 673571"/>
                <a:gd name="connsiteY30" fmla="*/ 188550 h 673897"/>
                <a:gd name="connsiteX31" fmla="*/ 673557 w 673571"/>
                <a:gd name="connsiteY31" fmla="*/ 158082 h 673897"/>
                <a:gd name="connsiteX32" fmla="*/ 661132 w 673571"/>
                <a:gd name="connsiteY32" fmla="*/ 126933 h 673897"/>
                <a:gd name="connsiteX33" fmla="*/ 661166 w 673571"/>
                <a:gd name="connsiteY33" fmla="*/ 126922 h 673897"/>
                <a:gd name="connsiteX0" fmla="*/ 661166 w 673571"/>
                <a:gd name="connsiteY0" fmla="*/ 126922 h 673897"/>
                <a:gd name="connsiteX1" fmla="*/ 543335 w 673571"/>
                <a:gd name="connsiteY1" fmla="*/ 9102 h 673897"/>
                <a:gd name="connsiteX2" fmla="*/ 499274 w 673571"/>
                <a:gd name="connsiteY2" fmla="*/ 9102 h 673897"/>
                <a:gd name="connsiteX3" fmla="*/ 382813 w 673571"/>
                <a:gd name="connsiteY3" fmla="*/ 125574 h 673897"/>
                <a:gd name="connsiteX4" fmla="*/ 379880 w 673571"/>
                <a:gd name="connsiteY4" fmla="*/ 185345 h 673897"/>
                <a:gd name="connsiteX5" fmla="*/ 410360 w 673571"/>
                <a:gd name="connsiteY5" fmla="*/ 199424 h 673897"/>
                <a:gd name="connsiteX6" fmla="*/ 441508 w 673571"/>
                <a:gd name="connsiteY6" fmla="*/ 186999 h 673897"/>
                <a:gd name="connsiteX7" fmla="*/ 478818 w 673571"/>
                <a:gd name="connsiteY7" fmla="*/ 149689 h 673897"/>
                <a:gd name="connsiteX8" fmla="*/ 478818 w 673571"/>
                <a:gd name="connsiteY8" fmla="*/ 313087 h 673897"/>
                <a:gd name="connsiteX9" fmla="*/ 336612 w 673571"/>
                <a:gd name="connsiteY9" fmla="*/ 399702 h 673897"/>
                <a:gd name="connsiteX10" fmla="*/ 291781 w 673571"/>
                <a:gd name="connsiteY10" fmla="*/ 126933 h 673897"/>
                <a:gd name="connsiteX11" fmla="*/ 173984 w 673571"/>
                <a:gd name="connsiteY11" fmla="*/ 9102 h 673897"/>
                <a:gd name="connsiteX12" fmla="*/ 129935 w 673571"/>
                <a:gd name="connsiteY12" fmla="*/ 9102 h 673897"/>
                <a:gd name="connsiteX13" fmla="*/ 13463 w 673571"/>
                <a:gd name="connsiteY13" fmla="*/ 125563 h 673897"/>
                <a:gd name="connsiteX14" fmla="*/ 10529 w 673571"/>
                <a:gd name="connsiteY14" fmla="*/ 185334 h 673897"/>
                <a:gd name="connsiteX15" fmla="*/ 41009 w 673571"/>
                <a:gd name="connsiteY15" fmla="*/ 199413 h 673897"/>
                <a:gd name="connsiteX16" fmla="*/ 72158 w 673571"/>
                <a:gd name="connsiteY16" fmla="*/ 186987 h 673897"/>
                <a:gd name="connsiteX17" fmla="*/ 109468 w 673571"/>
                <a:gd name="connsiteY17" fmla="*/ 149677 h 673897"/>
                <a:gd name="connsiteX18" fmla="*/ 109468 w 673571"/>
                <a:gd name="connsiteY18" fmla="*/ 356026 h 673897"/>
                <a:gd name="connsiteX19" fmla="*/ 113545 w 673571"/>
                <a:gd name="connsiteY19" fmla="*/ 363286 h 673897"/>
                <a:gd name="connsiteX20" fmla="*/ 294137 w 673571"/>
                <a:gd name="connsiteY20" fmla="*/ 473279 h 673897"/>
                <a:gd name="connsiteX21" fmla="*/ 294137 w 673571"/>
                <a:gd name="connsiteY21" fmla="*/ 631422 h 673897"/>
                <a:gd name="connsiteX22" fmla="*/ 336623 w 673571"/>
                <a:gd name="connsiteY22" fmla="*/ 673897 h 673897"/>
                <a:gd name="connsiteX23" fmla="*/ 379087 w 673571"/>
                <a:gd name="connsiteY23" fmla="*/ 631422 h 673897"/>
                <a:gd name="connsiteX24" fmla="*/ 379087 w 673571"/>
                <a:gd name="connsiteY24" fmla="*/ 473279 h 673897"/>
                <a:gd name="connsiteX25" fmla="*/ 559679 w 673571"/>
                <a:gd name="connsiteY25" fmla="*/ 363286 h 673897"/>
                <a:gd name="connsiteX26" fmla="*/ 563757 w 673571"/>
                <a:gd name="connsiteY26" fmla="*/ 356026 h 673897"/>
                <a:gd name="connsiteX27" fmla="*/ 563757 w 673571"/>
                <a:gd name="connsiteY27" fmla="*/ 149677 h 673897"/>
                <a:gd name="connsiteX28" fmla="*/ 599719 w 673571"/>
                <a:gd name="connsiteY28" fmla="*/ 185628 h 673897"/>
                <a:gd name="connsiteX29" fmla="*/ 659489 w 673571"/>
                <a:gd name="connsiteY29" fmla="*/ 188550 h 673897"/>
                <a:gd name="connsiteX30" fmla="*/ 673557 w 673571"/>
                <a:gd name="connsiteY30" fmla="*/ 158082 h 673897"/>
                <a:gd name="connsiteX31" fmla="*/ 661132 w 673571"/>
                <a:gd name="connsiteY31" fmla="*/ 126933 h 673897"/>
                <a:gd name="connsiteX32" fmla="*/ 661166 w 673571"/>
                <a:gd name="connsiteY32" fmla="*/ 126922 h 673897"/>
                <a:gd name="connsiteX0" fmla="*/ 661166 w 673571"/>
                <a:gd name="connsiteY0" fmla="*/ 126922 h 673897"/>
                <a:gd name="connsiteX1" fmla="*/ 543335 w 673571"/>
                <a:gd name="connsiteY1" fmla="*/ 9102 h 673897"/>
                <a:gd name="connsiteX2" fmla="*/ 499274 w 673571"/>
                <a:gd name="connsiteY2" fmla="*/ 9102 h 673897"/>
                <a:gd name="connsiteX3" fmla="*/ 382813 w 673571"/>
                <a:gd name="connsiteY3" fmla="*/ 125574 h 673897"/>
                <a:gd name="connsiteX4" fmla="*/ 379880 w 673571"/>
                <a:gd name="connsiteY4" fmla="*/ 185345 h 673897"/>
                <a:gd name="connsiteX5" fmla="*/ 410360 w 673571"/>
                <a:gd name="connsiteY5" fmla="*/ 199424 h 673897"/>
                <a:gd name="connsiteX6" fmla="*/ 441508 w 673571"/>
                <a:gd name="connsiteY6" fmla="*/ 186999 h 673897"/>
                <a:gd name="connsiteX7" fmla="*/ 478818 w 673571"/>
                <a:gd name="connsiteY7" fmla="*/ 149689 h 673897"/>
                <a:gd name="connsiteX8" fmla="*/ 478818 w 673571"/>
                <a:gd name="connsiteY8" fmla="*/ 313087 h 673897"/>
                <a:gd name="connsiteX9" fmla="*/ 336612 w 673571"/>
                <a:gd name="connsiteY9" fmla="*/ 399702 h 673897"/>
                <a:gd name="connsiteX10" fmla="*/ 173984 w 673571"/>
                <a:gd name="connsiteY10" fmla="*/ 9102 h 673897"/>
                <a:gd name="connsiteX11" fmla="*/ 129935 w 673571"/>
                <a:gd name="connsiteY11" fmla="*/ 9102 h 673897"/>
                <a:gd name="connsiteX12" fmla="*/ 13463 w 673571"/>
                <a:gd name="connsiteY12" fmla="*/ 125563 h 673897"/>
                <a:gd name="connsiteX13" fmla="*/ 10529 w 673571"/>
                <a:gd name="connsiteY13" fmla="*/ 185334 h 673897"/>
                <a:gd name="connsiteX14" fmla="*/ 41009 w 673571"/>
                <a:gd name="connsiteY14" fmla="*/ 199413 h 673897"/>
                <a:gd name="connsiteX15" fmla="*/ 72158 w 673571"/>
                <a:gd name="connsiteY15" fmla="*/ 186987 h 673897"/>
                <a:gd name="connsiteX16" fmla="*/ 109468 w 673571"/>
                <a:gd name="connsiteY16" fmla="*/ 149677 h 673897"/>
                <a:gd name="connsiteX17" fmla="*/ 109468 w 673571"/>
                <a:gd name="connsiteY17" fmla="*/ 356026 h 673897"/>
                <a:gd name="connsiteX18" fmla="*/ 113545 w 673571"/>
                <a:gd name="connsiteY18" fmla="*/ 363286 h 673897"/>
                <a:gd name="connsiteX19" fmla="*/ 294137 w 673571"/>
                <a:gd name="connsiteY19" fmla="*/ 473279 h 673897"/>
                <a:gd name="connsiteX20" fmla="*/ 294137 w 673571"/>
                <a:gd name="connsiteY20" fmla="*/ 631422 h 673897"/>
                <a:gd name="connsiteX21" fmla="*/ 336623 w 673571"/>
                <a:gd name="connsiteY21" fmla="*/ 673897 h 673897"/>
                <a:gd name="connsiteX22" fmla="*/ 379087 w 673571"/>
                <a:gd name="connsiteY22" fmla="*/ 631422 h 673897"/>
                <a:gd name="connsiteX23" fmla="*/ 379087 w 673571"/>
                <a:gd name="connsiteY23" fmla="*/ 473279 h 673897"/>
                <a:gd name="connsiteX24" fmla="*/ 559679 w 673571"/>
                <a:gd name="connsiteY24" fmla="*/ 363286 h 673897"/>
                <a:gd name="connsiteX25" fmla="*/ 563757 w 673571"/>
                <a:gd name="connsiteY25" fmla="*/ 356026 h 673897"/>
                <a:gd name="connsiteX26" fmla="*/ 563757 w 673571"/>
                <a:gd name="connsiteY26" fmla="*/ 149677 h 673897"/>
                <a:gd name="connsiteX27" fmla="*/ 599719 w 673571"/>
                <a:gd name="connsiteY27" fmla="*/ 185628 h 673897"/>
                <a:gd name="connsiteX28" fmla="*/ 659489 w 673571"/>
                <a:gd name="connsiteY28" fmla="*/ 188550 h 673897"/>
                <a:gd name="connsiteX29" fmla="*/ 673557 w 673571"/>
                <a:gd name="connsiteY29" fmla="*/ 158082 h 673897"/>
                <a:gd name="connsiteX30" fmla="*/ 661132 w 673571"/>
                <a:gd name="connsiteY30" fmla="*/ 126933 h 673897"/>
                <a:gd name="connsiteX31" fmla="*/ 661166 w 673571"/>
                <a:gd name="connsiteY31" fmla="*/ 126922 h 673897"/>
                <a:gd name="connsiteX0" fmla="*/ 661166 w 673571"/>
                <a:gd name="connsiteY0" fmla="*/ 126922 h 673897"/>
                <a:gd name="connsiteX1" fmla="*/ 543335 w 673571"/>
                <a:gd name="connsiteY1" fmla="*/ 9102 h 673897"/>
                <a:gd name="connsiteX2" fmla="*/ 499274 w 673571"/>
                <a:gd name="connsiteY2" fmla="*/ 9102 h 673897"/>
                <a:gd name="connsiteX3" fmla="*/ 382813 w 673571"/>
                <a:gd name="connsiteY3" fmla="*/ 125574 h 673897"/>
                <a:gd name="connsiteX4" fmla="*/ 379880 w 673571"/>
                <a:gd name="connsiteY4" fmla="*/ 185345 h 673897"/>
                <a:gd name="connsiteX5" fmla="*/ 410360 w 673571"/>
                <a:gd name="connsiteY5" fmla="*/ 199424 h 673897"/>
                <a:gd name="connsiteX6" fmla="*/ 441508 w 673571"/>
                <a:gd name="connsiteY6" fmla="*/ 186999 h 673897"/>
                <a:gd name="connsiteX7" fmla="*/ 478818 w 673571"/>
                <a:gd name="connsiteY7" fmla="*/ 149689 h 673897"/>
                <a:gd name="connsiteX8" fmla="*/ 478818 w 673571"/>
                <a:gd name="connsiteY8" fmla="*/ 313087 h 673897"/>
                <a:gd name="connsiteX9" fmla="*/ 336612 w 673571"/>
                <a:gd name="connsiteY9" fmla="*/ 399702 h 673897"/>
                <a:gd name="connsiteX10" fmla="*/ 129935 w 673571"/>
                <a:gd name="connsiteY10" fmla="*/ 9102 h 673897"/>
                <a:gd name="connsiteX11" fmla="*/ 13463 w 673571"/>
                <a:gd name="connsiteY11" fmla="*/ 125563 h 673897"/>
                <a:gd name="connsiteX12" fmla="*/ 10529 w 673571"/>
                <a:gd name="connsiteY12" fmla="*/ 185334 h 673897"/>
                <a:gd name="connsiteX13" fmla="*/ 41009 w 673571"/>
                <a:gd name="connsiteY13" fmla="*/ 199413 h 673897"/>
                <a:gd name="connsiteX14" fmla="*/ 72158 w 673571"/>
                <a:gd name="connsiteY14" fmla="*/ 186987 h 673897"/>
                <a:gd name="connsiteX15" fmla="*/ 109468 w 673571"/>
                <a:gd name="connsiteY15" fmla="*/ 149677 h 673897"/>
                <a:gd name="connsiteX16" fmla="*/ 109468 w 673571"/>
                <a:gd name="connsiteY16" fmla="*/ 356026 h 673897"/>
                <a:gd name="connsiteX17" fmla="*/ 113545 w 673571"/>
                <a:gd name="connsiteY17" fmla="*/ 363286 h 673897"/>
                <a:gd name="connsiteX18" fmla="*/ 294137 w 673571"/>
                <a:gd name="connsiteY18" fmla="*/ 473279 h 673897"/>
                <a:gd name="connsiteX19" fmla="*/ 294137 w 673571"/>
                <a:gd name="connsiteY19" fmla="*/ 631422 h 673897"/>
                <a:gd name="connsiteX20" fmla="*/ 336623 w 673571"/>
                <a:gd name="connsiteY20" fmla="*/ 673897 h 673897"/>
                <a:gd name="connsiteX21" fmla="*/ 379087 w 673571"/>
                <a:gd name="connsiteY21" fmla="*/ 631422 h 673897"/>
                <a:gd name="connsiteX22" fmla="*/ 379087 w 673571"/>
                <a:gd name="connsiteY22" fmla="*/ 473279 h 673897"/>
                <a:gd name="connsiteX23" fmla="*/ 559679 w 673571"/>
                <a:gd name="connsiteY23" fmla="*/ 363286 h 673897"/>
                <a:gd name="connsiteX24" fmla="*/ 563757 w 673571"/>
                <a:gd name="connsiteY24" fmla="*/ 356026 h 673897"/>
                <a:gd name="connsiteX25" fmla="*/ 563757 w 673571"/>
                <a:gd name="connsiteY25" fmla="*/ 149677 h 673897"/>
                <a:gd name="connsiteX26" fmla="*/ 599719 w 673571"/>
                <a:gd name="connsiteY26" fmla="*/ 185628 h 673897"/>
                <a:gd name="connsiteX27" fmla="*/ 659489 w 673571"/>
                <a:gd name="connsiteY27" fmla="*/ 188550 h 673897"/>
                <a:gd name="connsiteX28" fmla="*/ 673557 w 673571"/>
                <a:gd name="connsiteY28" fmla="*/ 158082 h 673897"/>
                <a:gd name="connsiteX29" fmla="*/ 661132 w 673571"/>
                <a:gd name="connsiteY29" fmla="*/ 126933 h 673897"/>
                <a:gd name="connsiteX30" fmla="*/ 661166 w 673571"/>
                <a:gd name="connsiteY30" fmla="*/ 126922 h 673897"/>
                <a:gd name="connsiteX0" fmla="*/ 661166 w 673571"/>
                <a:gd name="connsiteY0" fmla="*/ 126922 h 673897"/>
                <a:gd name="connsiteX1" fmla="*/ 543335 w 673571"/>
                <a:gd name="connsiteY1" fmla="*/ 9102 h 673897"/>
                <a:gd name="connsiteX2" fmla="*/ 499274 w 673571"/>
                <a:gd name="connsiteY2" fmla="*/ 9102 h 673897"/>
                <a:gd name="connsiteX3" fmla="*/ 382813 w 673571"/>
                <a:gd name="connsiteY3" fmla="*/ 125574 h 673897"/>
                <a:gd name="connsiteX4" fmla="*/ 379880 w 673571"/>
                <a:gd name="connsiteY4" fmla="*/ 185345 h 673897"/>
                <a:gd name="connsiteX5" fmla="*/ 410360 w 673571"/>
                <a:gd name="connsiteY5" fmla="*/ 199424 h 673897"/>
                <a:gd name="connsiteX6" fmla="*/ 441508 w 673571"/>
                <a:gd name="connsiteY6" fmla="*/ 186999 h 673897"/>
                <a:gd name="connsiteX7" fmla="*/ 478818 w 673571"/>
                <a:gd name="connsiteY7" fmla="*/ 149689 h 673897"/>
                <a:gd name="connsiteX8" fmla="*/ 478818 w 673571"/>
                <a:gd name="connsiteY8" fmla="*/ 313087 h 673897"/>
                <a:gd name="connsiteX9" fmla="*/ 336612 w 673571"/>
                <a:gd name="connsiteY9" fmla="*/ 399702 h 673897"/>
                <a:gd name="connsiteX10" fmla="*/ 13463 w 673571"/>
                <a:gd name="connsiteY10" fmla="*/ 125563 h 673897"/>
                <a:gd name="connsiteX11" fmla="*/ 10529 w 673571"/>
                <a:gd name="connsiteY11" fmla="*/ 185334 h 673897"/>
                <a:gd name="connsiteX12" fmla="*/ 41009 w 673571"/>
                <a:gd name="connsiteY12" fmla="*/ 199413 h 673897"/>
                <a:gd name="connsiteX13" fmla="*/ 72158 w 673571"/>
                <a:gd name="connsiteY13" fmla="*/ 186987 h 673897"/>
                <a:gd name="connsiteX14" fmla="*/ 109468 w 673571"/>
                <a:gd name="connsiteY14" fmla="*/ 149677 h 673897"/>
                <a:gd name="connsiteX15" fmla="*/ 109468 w 673571"/>
                <a:gd name="connsiteY15" fmla="*/ 356026 h 673897"/>
                <a:gd name="connsiteX16" fmla="*/ 113545 w 673571"/>
                <a:gd name="connsiteY16" fmla="*/ 363286 h 673897"/>
                <a:gd name="connsiteX17" fmla="*/ 294137 w 673571"/>
                <a:gd name="connsiteY17" fmla="*/ 473279 h 673897"/>
                <a:gd name="connsiteX18" fmla="*/ 294137 w 673571"/>
                <a:gd name="connsiteY18" fmla="*/ 631422 h 673897"/>
                <a:gd name="connsiteX19" fmla="*/ 336623 w 673571"/>
                <a:gd name="connsiteY19" fmla="*/ 673897 h 673897"/>
                <a:gd name="connsiteX20" fmla="*/ 379087 w 673571"/>
                <a:gd name="connsiteY20" fmla="*/ 631422 h 673897"/>
                <a:gd name="connsiteX21" fmla="*/ 379087 w 673571"/>
                <a:gd name="connsiteY21" fmla="*/ 473279 h 673897"/>
                <a:gd name="connsiteX22" fmla="*/ 559679 w 673571"/>
                <a:gd name="connsiteY22" fmla="*/ 363286 h 673897"/>
                <a:gd name="connsiteX23" fmla="*/ 563757 w 673571"/>
                <a:gd name="connsiteY23" fmla="*/ 356026 h 673897"/>
                <a:gd name="connsiteX24" fmla="*/ 563757 w 673571"/>
                <a:gd name="connsiteY24" fmla="*/ 149677 h 673897"/>
                <a:gd name="connsiteX25" fmla="*/ 599719 w 673571"/>
                <a:gd name="connsiteY25" fmla="*/ 185628 h 673897"/>
                <a:gd name="connsiteX26" fmla="*/ 659489 w 673571"/>
                <a:gd name="connsiteY26" fmla="*/ 188550 h 673897"/>
                <a:gd name="connsiteX27" fmla="*/ 673557 w 673571"/>
                <a:gd name="connsiteY27" fmla="*/ 158082 h 673897"/>
                <a:gd name="connsiteX28" fmla="*/ 661132 w 673571"/>
                <a:gd name="connsiteY28" fmla="*/ 126933 h 673897"/>
                <a:gd name="connsiteX29" fmla="*/ 661166 w 673571"/>
                <a:gd name="connsiteY29" fmla="*/ 126922 h 673897"/>
                <a:gd name="connsiteX0" fmla="*/ 650637 w 663042"/>
                <a:gd name="connsiteY0" fmla="*/ 126922 h 673897"/>
                <a:gd name="connsiteX1" fmla="*/ 532806 w 663042"/>
                <a:gd name="connsiteY1" fmla="*/ 9102 h 673897"/>
                <a:gd name="connsiteX2" fmla="*/ 488745 w 663042"/>
                <a:gd name="connsiteY2" fmla="*/ 9102 h 673897"/>
                <a:gd name="connsiteX3" fmla="*/ 372284 w 663042"/>
                <a:gd name="connsiteY3" fmla="*/ 125574 h 673897"/>
                <a:gd name="connsiteX4" fmla="*/ 369351 w 663042"/>
                <a:gd name="connsiteY4" fmla="*/ 185345 h 673897"/>
                <a:gd name="connsiteX5" fmla="*/ 399831 w 663042"/>
                <a:gd name="connsiteY5" fmla="*/ 199424 h 673897"/>
                <a:gd name="connsiteX6" fmla="*/ 430979 w 663042"/>
                <a:gd name="connsiteY6" fmla="*/ 186999 h 673897"/>
                <a:gd name="connsiteX7" fmla="*/ 468289 w 663042"/>
                <a:gd name="connsiteY7" fmla="*/ 149689 h 673897"/>
                <a:gd name="connsiteX8" fmla="*/ 468289 w 663042"/>
                <a:gd name="connsiteY8" fmla="*/ 313087 h 673897"/>
                <a:gd name="connsiteX9" fmla="*/ 326083 w 663042"/>
                <a:gd name="connsiteY9" fmla="*/ 399702 h 673897"/>
                <a:gd name="connsiteX10" fmla="*/ 0 w 663042"/>
                <a:gd name="connsiteY10" fmla="*/ 185334 h 673897"/>
                <a:gd name="connsiteX11" fmla="*/ 30480 w 663042"/>
                <a:gd name="connsiteY11" fmla="*/ 199413 h 673897"/>
                <a:gd name="connsiteX12" fmla="*/ 61629 w 663042"/>
                <a:gd name="connsiteY12" fmla="*/ 186987 h 673897"/>
                <a:gd name="connsiteX13" fmla="*/ 98939 w 663042"/>
                <a:gd name="connsiteY13" fmla="*/ 149677 h 673897"/>
                <a:gd name="connsiteX14" fmla="*/ 98939 w 663042"/>
                <a:gd name="connsiteY14" fmla="*/ 356026 h 673897"/>
                <a:gd name="connsiteX15" fmla="*/ 103016 w 663042"/>
                <a:gd name="connsiteY15" fmla="*/ 363286 h 673897"/>
                <a:gd name="connsiteX16" fmla="*/ 283608 w 663042"/>
                <a:gd name="connsiteY16" fmla="*/ 473279 h 673897"/>
                <a:gd name="connsiteX17" fmla="*/ 283608 w 663042"/>
                <a:gd name="connsiteY17" fmla="*/ 631422 h 673897"/>
                <a:gd name="connsiteX18" fmla="*/ 326094 w 663042"/>
                <a:gd name="connsiteY18" fmla="*/ 673897 h 673897"/>
                <a:gd name="connsiteX19" fmla="*/ 368558 w 663042"/>
                <a:gd name="connsiteY19" fmla="*/ 631422 h 673897"/>
                <a:gd name="connsiteX20" fmla="*/ 368558 w 663042"/>
                <a:gd name="connsiteY20" fmla="*/ 473279 h 673897"/>
                <a:gd name="connsiteX21" fmla="*/ 549150 w 663042"/>
                <a:gd name="connsiteY21" fmla="*/ 363286 h 673897"/>
                <a:gd name="connsiteX22" fmla="*/ 553228 w 663042"/>
                <a:gd name="connsiteY22" fmla="*/ 356026 h 673897"/>
                <a:gd name="connsiteX23" fmla="*/ 553228 w 663042"/>
                <a:gd name="connsiteY23" fmla="*/ 149677 h 673897"/>
                <a:gd name="connsiteX24" fmla="*/ 589190 w 663042"/>
                <a:gd name="connsiteY24" fmla="*/ 185628 h 673897"/>
                <a:gd name="connsiteX25" fmla="*/ 648960 w 663042"/>
                <a:gd name="connsiteY25" fmla="*/ 188550 h 673897"/>
                <a:gd name="connsiteX26" fmla="*/ 663028 w 663042"/>
                <a:gd name="connsiteY26" fmla="*/ 158082 h 673897"/>
                <a:gd name="connsiteX27" fmla="*/ 650603 w 663042"/>
                <a:gd name="connsiteY27" fmla="*/ 126933 h 673897"/>
                <a:gd name="connsiteX28" fmla="*/ 650637 w 663042"/>
                <a:gd name="connsiteY28" fmla="*/ 126922 h 673897"/>
                <a:gd name="connsiteX0" fmla="*/ 620157 w 632562"/>
                <a:gd name="connsiteY0" fmla="*/ 126922 h 673897"/>
                <a:gd name="connsiteX1" fmla="*/ 502326 w 632562"/>
                <a:gd name="connsiteY1" fmla="*/ 9102 h 673897"/>
                <a:gd name="connsiteX2" fmla="*/ 458265 w 632562"/>
                <a:gd name="connsiteY2" fmla="*/ 9102 h 673897"/>
                <a:gd name="connsiteX3" fmla="*/ 341804 w 632562"/>
                <a:gd name="connsiteY3" fmla="*/ 125574 h 673897"/>
                <a:gd name="connsiteX4" fmla="*/ 338871 w 632562"/>
                <a:gd name="connsiteY4" fmla="*/ 185345 h 673897"/>
                <a:gd name="connsiteX5" fmla="*/ 369351 w 632562"/>
                <a:gd name="connsiteY5" fmla="*/ 199424 h 673897"/>
                <a:gd name="connsiteX6" fmla="*/ 400499 w 632562"/>
                <a:gd name="connsiteY6" fmla="*/ 186999 h 673897"/>
                <a:gd name="connsiteX7" fmla="*/ 437809 w 632562"/>
                <a:gd name="connsiteY7" fmla="*/ 149689 h 673897"/>
                <a:gd name="connsiteX8" fmla="*/ 437809 w 632562"/>
                <a:gd name="connsiteY8" fmla="*/ 313087 h 673897"/>
                <a:gd name="connsiteX9" fmla="*/ 295603 w 632562"/>
                <a:gd name="connsiteY9" fmla="*/ 399702 h 673897"/>
                <a:gd name="connsiteX10" fmla="*/ 0 w 632562"/>
                <a:gd name="connsiteY10" fmla="*/ 199413 h 673897"/>
                <a:gd name="connsiteX11" fmla="*/ 31149 w 632562"/>
                <a:gd name="connsiteY11" fmla="*/ 186987 h 673897"/>
                <a:gd name="connsiteX12" fmla="*/ 68459 w 632562"/>
                <a:gd name="connsiteY12" fmla="*/ 149677 h 673897"/>
                <a:gd name="connsiteX13" fmla="*/ 68459 w 632562"/>
                <a:gd name="connsiteY13" fmla="*/ 356026 h 673897"/>
                <a:gd name="connsiteX14" fmla="*/ 72536 w 632562"/>
                <a:gd name="connsiteY14" fmla="*/ 363286 h 673897"/>
                <a:gd name="connsiteX15" fmla="*/ 253128 w 632562"/>
                <a:gd name="connsiteY15" fmla="*/ 473279 h 673897"/>
                <a:gd name="connsiteX16" fmla="*/ 253128 w 632562"/>
                <a:gd name="connsiteY16" fmla="*/ 631422 h 673897"/>
                <a:gd name="connsiteX17" fmla="*/ 295614 w 632562"/>
                <a:gd name="connsiteY17" fmla="*/ 673897 h 673897"/>
                <a:gd name="connsiteX18" fmla="*/ 338078 w 632562"/>
                <a:gd name="connsiteY18" fmla="*/ 631422 h 673897"/>
                <a:gd name="connsiteX19" fmla="*/ 338078 w 632562"/>
                <a:gd name="connsiteY19" fmla="*/ 473279 h 673897"/>
                <a:gd name="connsiteX20" fmla="*/ 518670 w 632562"/>
                <a:gd name="connsiteY20" fmla="*/ 363286 h 673897"/>
                <a:gd name="connsiteX21" fmla="*/ 522748 w 632562"/>
                <a:gd name="connsiteY21" fmla="*/ 356026 h 673897"/>
                <a:gd name="connsiteX22" fmla="*/ 522748 w 632562"/>
                <a:gd name="connsiteY22" fmla="*/ 149677 h 673897"/>
                <a:gd name="connsiteX23" fmla="*/ 558710 w 632562"/>
                <a:gd name="connsiteY23" fmla="*/ 185628 h 673897"/>
                <a:gd name="connsiteX24" fmla="*/ 618480 w 632562"/>
                <a:gd name="connsiteY24" fmla="*/ 188550 h 673897"/>
                <a:gd name="connsiteX25" fmla="*/ 632548 w 632562"/>
                <a:gd name="connsiteY25" fmla="*/ 158082 h 673897"/>
                <a:gd name="connsiteX26" fmla="*/ 620123 w 632562"/>
                <a:gd name="connsiteY26" fmla="*/ 126933 h 673897"/>
                <a:gd name="connsiteX27" fmla="*/ 620157 w 632562"/>
                <a:gd name="connsiteY27" fmla="*/ 126922 h 673897"/>
                <a:gd name="connsiteX0" fmla="*/ 589008 w 601413"/>
                <a:gd name="connsiteY0" fmla="*/ 126922 h 673897"/>
                <a:gd name="connsiteX1" fmla="*/ 471177 w 601413"/>
                <a:gd name="connsiteY1" fmla="*/ 9102 h 673897"/>
                <a:gd name="connsiteX2" fmla="*/ 427116 w 601413"/>
                <a:gd name="connsiteY2" fmla="*/ 9102 h 673897"/>
                <a:gd name="connsiteX3" fmla="*/ 310655 w 601413"/>
                <a:gd name="connsiteY3" fmla="*/ 125574 h 673897"/>
                <a:gd name="connsiteX4" fmla="*/ 307722 w 601413"/>
                <a:gd name="connsiteY4" fmla="*/ 185345 h 673897"/>
                <a:gd name="connsiteX5" fmla="*/ 338202 w 601413"/>
                <a:gd name="connsiteY5" fmla="*/ 199424 h 673897"/>
                <a:gd name="connsiteX6" fmla="*/ 369350 w 601413"/>
                <a:gd name="connsiteY6" fmla="*/ 186999 h 673897"/>
                <a:gd name="connsiteX7" fmla="*/ 406660 w 601413"/>
                <a:gd name="connsiteY7" fmla="*/ 149689 h 673897"/>
                <a:gd name="connsiteX8" fmla="*/ 406660 w 601413"/>
                <a:gd name="connsiteY8" fmla="*/ 313087 h 673897"/>
                <a:gd name="connsiteX9" fmla="*/ 264454 w 601413"/>
                <a:gd name="connsiteY9" fmla="*/ 399702 h 673897"/>
                <a:gd name="connsiteX10" fmla="*/ 0 w 601413"/>
                <a:gd name="connsiteY10" fmla="*/ 186987 h 673897"/>
                <a:gd name="connsiteX11" fmla="*/ 37310 w 601413"/>
                <a:gd name="connsiteY11" fmla="*/ 149677 h 673897"/>
                <a:gd name="connsiteX12" fmla="*/ 37310 w 601413"/>
                <a:gd name="connsiteY12" fmla="*/ 356026 h 673897"/>
                <a:gd name="connsiteX13" fmla="*/ 41387 w 601413"/>
                <a:gd name="connsiteY13" fmla="*/ 363286 h 673897"/>
                <a:gd name="connsiteX14" fmla="*/ 221979 w 601413"/>
                <a:gd name="connsiteY14" fmla="*/ 473279 h 673897"/>
                <a:gd name="connsiteX15" fmla="*/ 221979 w 601413"/>
                <a:gd name="connsiteY15" fmla="*/ 631422 h 673897"/>
                <a:gd name="connsiteX16" fmla="*/ 264465 w 601413"/>
                <a:gd name="connsiteY16" fmla="*/ 673897 h 673897"/>
                <a:gd name="connsiteX17" fmla="*/ 306929 w 601413"/>
                <a:gd name="connsiteY17" fmla="*/ 631422 h 673897"/>
                <a:gd name="connsiteX18" fmla="*/ 306929 w 601413"/>
                <a:gd name="connsiteY18" fmla="*/ 473279 h 673897"/>
                <a:gd name="connsiteX19" fmla="*/ 487521 w 601413"/>
                <a:gd name="connsiteY19" fmla="*/ 363286 h 673897"/>
                <a:gd name="connsiteX20" fmla="*/ 491599 w 601413"/>
                <a:gd name="connsiteY20" fmla="*/ 356026 h 673897"/>
                <a:gd name="connsiteX21" fmla="*/ 491599 w 601413"/>
                <a:gd name="connsiteY21" fmla="*/ 149677 h 673897"/>
                <a:gd name="connsiteX22" fmla="*/ 527561 w 601413"/>
                <a:gd name="connsiteY22" fmla="*/ 185628 h 673897"/>
                <a:gd name="connsiteX23" fmla="*/ 587331 w 601413"/>
                <a:gd name="connsiteY23" fmla="*/ 188550 h 673897"/>
                <a:gd name="connsiteX24" fmla="*/ 601399 w 601413"/>
                <a:gd name="connsiteY24" fmla="*/ 158082 h 673897"/>
                <a:gd name="connsiteX25" fmla="*/ 588974 w 601413"/>
                <a:gd name="connsiteY25" fmla="*/ 126933 h 673897"/>
                <a:gd name="connsiteX26" fmla="*/ 589008 w 601413"/>
                <a:gd name="connsiteY26" fmla="*/ 126922 h 673897"/>
                <a:gd name="connsiteX0" fmla="*/ 551698 w 564103"/>
                <a:gd name="connsiteY0" fmla="*/ 126922 h 673897"/>
                <a:gd name="connsiteX1" fmla="*/ 433867 w 564103"/>
                <a:gd name="connsiteY1" fmla="*/ 9102 h 673897"/>
                <a:gd name="connsiteX2" fmla="*/ 389806 w 564103"/>
                <a:gd name="connsiteY2" fmla="*/ 9102 h 673897"/>
                <a:gd name="connsiteX3" fmla="*/ 273345 w 564103"/>
                <a:gd name="connsiteY3" fmla="*/ 125574 h 673897"/>
                <a:gd name="connsiteX4" fmla="*/ 270412 w 564103"/>
                <a:gd name="connsiteY4" fmla="*/ 185345 h 673897"/>
                <a:gd name="connsiteX5" fmla="*/ 300892 w 564103"/>
                <a:gd name="connsiteY5" fmla="*/ 199424 h 673897"/>
                <a:gd name="connsiteX6" fmla="*/ 332040 w 564103"/>
                <a:gd name="connsiteY6" fmla="*/ 186999 h 673897"/>
                <a:gd name="connsiteX7" fmla="*/ 369350 w 564103"/>
                <a:gd name="connsiteY7" fmla="*/ 149689 h 673897"/>
                <a:gd name="connsiteX8" fmla="*/ 369350 w 564103"/>
                <a:gd name="connsiteY8" fmla="*/ 313087 h 673897"/>
                <a:gd name="connsiteX9" fmla="*/ 227144 w 564103"/>
                <a:gd name="connsiteY9" fmla="*/ 399702 h 673897"/>
                <a:gd name="connsiteX10" fmla="*/ 0 w 564103"/>
                <a:gd name="connsiteY10" fmla="*/ 149677 h 673897"/>
                <a:gd name="connsiteX11" fmla="*/ 0 w 564103"/>
                <a:gd name="connsiteY11" fmla="*/ 356026 h 673897"/>
                <a:gd name="connsiteX12" fmla="*/ 4077 w 564103"/>
                <a:gd name="connsiteY12" fmla="*/ 363286 h 673897"/>
                <a:gd name="connsiteX13" fmla="*/ 184669 w 564103"/>
                <a:gd name="connsiteY13" fmla="*/ 473279 h 673897"/>
                <a:gd name="connsiteX14" fmla="*/ 184669 w 564103"/>
                <a:gd name="connsiteY14" fmla="*/ 631422 h 673897"/>
                <a:gd name="connsiteX15" fmla="*/ 227155 w 564103"/>
                <a:gd name="connsiteY15" fmla="*/ 673897 h 673897"/>
                <a:gd name="connsiteX16" fmla="*/ 269619 w 564103"/>
                <a:gd name="connsiteY16" fmla="*/ 631422 h 673897"/>
                <a:gd name="connsiteX17" fmla="*/ 269619 w 564103"/>
                <a:gd name="connsiteY17" fmla="*/ 473279 h 673897"/>
                <a:gd name="connsiteX18" fmla="*/ 450211 w 564103"/>
                <a:gd name="connsiteY18" fmla="*/ 363286 h 673897"/>
                <a:gd name="connsiteX19" fmla="*/ 454289 w 564103"/>
                <a:gd name="connsiteY19" fmla="*/ 356026 h 673897"/>
                <a:gd name="connsiteX20" fmla="*/ 454289 w 564103"/>
                <a:gd name="connsiteY20" fmla="*/ 149677 h 673897"/>
                <a:gd name="connsiteX21" fmla="*/ 490251 w 564103"/>
                <a:gd name="connsiteY21" fmla="*/ 185628 h 673897"/>
                <a:gd name="connsiteX22" fmla="*/ 550021 w 564103"/>
                <a:gd name="connsiteY22" fmla="*/ 188550 h 673897"/>
                <a:gd name="connsiteX23" fmla="*/ 564089 w 564103"/>
                <a:gd name="connsiteY23" fmla="*/ 158082 h 673897"/>
                <a:gd name="connsiteX24" fmla="*/ 551664 w 564103"/>
                <a:gd name="connsiteY24" fmla="*/ 126933 h 673897"/>
                <a:gd name="connsiteX25" fmla="*/ 551698 w 564103"/>
                <a:gd name="connsiteY25" fmla="*/ 126922 h 673897"/>
                <a:gd name="connsiteX0" fmla="*/ 551698 w 564103"/>
                <a:gd name="connsiteY0" fmla="*/ 126922 h 673897"/>
                <a:gd name="connsiteX1" fmla="*/ 433867 w 564103"/>
                <a:gd name="connsiteY1" fmla="*/ 9102 h 673897"/>
                <a:gd name="connsiteX2" fmla="*/ 389806 w 564103"/>
                <a:gd name="connsiteY2" fmla="*/ 9102 h 673897"/>
                <a:gd name="connsiteX3" fmla="*/ 273345 w 564103"/>
                <a:gd name="connsiteY3" fmla="*/ 125574 h 673897"/>
                <a:gd name="connsiteX4" fmla="*/ 270412 w 564103"/>
                <a:gd name="connsiteY4" fmla="*/ 185345 h 673897"/>
                <a:gd name="connsiteX5" fmla="*/ 300892 w 564103"/>
                <a:gd name="connsiteY5" fmla="*/ 199424 h 673897"/>
                <a:gd name="connsiteX6" fmla="*/ 332040 w 564103"/>
                <a:gd name="connsiteY6" fmla="*/ 186999 h 673897"/>
                <a:gd name="connsiteX7" fmla="*/ 369350 w 564103"/>
                <a:gd name="connsiteY7" fmla="*/ 149689 h 673897"/>
                <a:gd name="connsiteX8" fmla="*/ 369350 w 564103"/>
                <a:gd name="connsiteY8" fmla="*/ 313087 h 673897"/>
                <a:gd name="connsiteX9" fmla="*/ 227144 w 564103"/>
                <a:gd name="connsiteY9" fmla="*/ 399702 h 673897"/>
                <a:gd name="connsiteX10" fmla="*/ 0 w 564103"/>
                <a:gd name="connsiteY10" fmla="*/ 356026 h 673897"/>
                <a:gd name="connsiteX11" fmla="*/ 4077 w 564103"/>
                <a:gd name="connsiteY11" fmla="*/ 363286 h 673897"/>
                <a:gd name="connsiteX12" fmla="*/ 184669 w 564103"/>
                <a:gd name="connsiteY12" fmla="*/ 473279 h 673897"/>
                <a:gd name="connsiteX13" fmla="*/ 184669 w 564103"/>
                <a:gd name="connsiteY13" fmla="*/ 631422 h 673897"/>
                <a:gd name="connsiteX14" fmla="*/ 227155 w 564103"/>
                <a:gd name="connsiteY14" fmla="*/ 673897 h 673897"/>
                <a:gd name="connsiteX15" fmla="*/ 269619 w 564103"/>
                <a:gd name="connsiteY15" fmla="*/ 631422 h 673897"/>
                <a:gd name="connsiteX16" fmla="*/ 269619 w 564103"/>
                <a:gd name="connsiteY16" fmla="*/ 473279 h 673897"/>
                <a:gd name="connsiteX17" fmla="*/ 450211 w 564103"/>
                <a:gd name="connsiteY17" fmla="*/ 363286 h 673897"/>
                <a:gd name="connsiteX18" fmla="*/ 454289 w 564103"/>
                <a:gd name="connsiteY18" fmla="*/ 356026 h 673897"/>
                <a:gd name="connsiteX19" fmla="*/ 454289 w 564103"/>
                <a:gd name="connsiteY19" fmla="*/ 149677 h 673897"/>
                <a:gd name="connsiteX20" fmla="*/ 490251 w 564103"/>
                <a:gd name="connsiteY20" fmla="*/ 185628 h 673897"/>
                <a:gd name="connsiteX21" fmla="*/ 550021 w 564103"/>
                <a:gd name="connsiteY21" fmla="*/ 188550 h 673897"/>
                <a:gd name="connsiteX22" fmla="*/ 564089 w 564103"/>
                <a:gd name="connsiteY22" fmla="*/ 158082 h 673897"/>
                <a:gd name="connsiteX23" fmla="*/ 551664 w 564103"/>
                <a:gd name="connsiteY23" fmla="*/ 126933 h 673897"/>
                <a:gd name="connsiteX24" fmla="*/ 551698 w 564103"/>
                <a:gd name="connsiteY24" fmla="*/ 126922 h 673897"/>
                <a:gd name="connsiteX0" fmla="*/ 551924 w 564329"/>
                <a:gd name="connsiteY0" fmla="*/ 126922 h 673897"/>
                <a:gd name="connsiteX1" fmla="*/ 434093 w 564329"/>
                <a:gd name="connsiteY1" fmla="*/ 9102 h 673897"/>
                <a:gd name="connsiteX2" fmla="*/ 390032 w 564329"/>
                <a:gd name="connsiteY2" fmla="*/ 9102 h 673897"/>
                <a:gd name="connsiteX3" fmla="*/ 273571 w 564329"/>
                <a:gd name="connsiteY3" fmla="*/ 125574 h 673897"/>
                <a:gd name="connsiteX4" fmla="*/ 270638 w 564329"/>
                <a:gd name="connsiteY4" fmla="*/ 185345 h 673897"/>
                <a:gd name="connsiteX5" fmla="*/ 301118 w 564329"/>
                <a:gd name="connsiteY5" fmla="*/ 199424 h 673897"/>
                <a:gd name="connsiteX6" fmla="*/ 332266 w 564329"/>
                <a:gd name="connsiteY6" fmla="*/ 186999 h 673897"/>
                <a:gd name="connsiteX7" fmla="*/ 369576 w 564329"/>
                <a:gd name="connsiteY7" fmla="*/ 149689 h 673897"/>
                <a:gd name="connsiteX8" fmla="*/ 369576 w 564329"/>
                <a:gd name="connsiteY8" fmla="*/ 313087 h 673897"/>
                <a:gd name="connsiteX9" fmla="*/ 227370 w 564329"/>
                <a:gd name="connsiteY9" fmla="*/ 399702 h 673897"/>
                <a:gd name="connsiteX10" fmla="*/ 226 w 564329"/>
                <a:gd name="connsiteY10" fmla="*/ 356026 h 673897"/>
                <a:gd name="connsiteX11" fmla="*/ 184895 w 564329"/>
                <a:gd name="connsiteY11" fmla="*/ 473279 h 673897"/>
                <a:gd name="connsiteX12" fmla="*/ 184895 w 564329"/>
                <a:gd name="connsiteY12" fmla="*/ 631422 h 673897"/>
                <a:gd name="connsiteX13" fmla="*/ 227381 w 564329"/>
                <a:gd name="connsiteY13" fmla="*/ 673897 h 673897"/>
                <a:gd name="connsiteX14" fmla="*/ 269845 w 564329"/>
                <a:gd name="connsiteY14" fmla="*/ 631422 h 673897"/>
                <a:gd name="connsiteX15" fmla="*/ 269845 w 564329"/>
                <a:gd name="connsiteY15" fmla="*/ 473279 h 673897"/>
                <a:gd name="connsiteX16" fmla="*/ 450437 w 564329"/>
                <a:gd name="connsiteY16" fmla="*/ 363286 h 673897"/>
                <a:gd name="connsiteX17" fmla="*/ 454515 w 564329"/>
                <a:gd name="connsiteY17" fmla="*/ 356026 h 673897"/>
                <a:gd name="connsiteX18" fmla="*/ 454515 w 564329"/>
                <a:gd name="connsiteY18" fmla="*/ 149677 h 673897"/>
                <a:gd name="connsiteX19" fmla="*/ 490477 w 564329"/>
                <a:gd name="connsiteY19" fmla="*/ 185628 h 673897"/>
                <a:gd name="connsiteX20" fmla="*/ 550247 w 564329"/>
                <a:gd name="connsiteY20" fmla="*/ 188550 h 673897"/>
                <a:gd name="connsiteX21" fmla="*/ 564315 w 564329"/>
                <a:gd name="connsiteY21" fmla="*/ 158082 h 673897"/>
                <a:gd name="connsiteX22" fmla="*/ 551890 w 564329"/>
                <a:gd name="connsiteY22" fmla="*/ 126933 h 673897"/>
                <a:gd name="connsiteX23" fmla="*/ 551924 w 564329"/>
                <a:gd name="connsiteY23" fmla="*/ 126922 h 673897"/>
                <a:gd name="connsiteX0" fmla="*/ 367029 w 379434"/>
                <a:gd name="connsiteY0" fmla="*/ 126922 h 673897"/>
                <a:gd name="connsiteX1" fmla="*/ 249198 w 379434"/>
                <a:gd name="connsiteY1" fmla="*/ 9102 h 673897"/>
                <a:gd name="connsiteX2" fmla="*/ 205137 w 379434"/>
                <a:gd name="connsiteY2" fmla="*/ 9102 h 673897"/>
                <a:gd name="connsiteX3" fmla="*/ 88676 w 379434"/>
                <a:gd name="connsiteY3" fmla="*/ 125574 h 673897"/>
                <a:gd name="connsiteX4" fmla="*/ 85743 w 379434"/>
                <a:gd name="connsiteY4" fmla="*/ 185345 h 673897"/>
                <a:gd name="connsiteX5" fmla="*/ 116223 w 379434"/>
                <a:gd name="connsiteY5" fmla="*/ 199424 h 673897"/>
                <a:gd name="connsiteX6" fmla="*/ 147371 w 379434"/>
                <a:gd name="connsiteY6" fmla="*/ 186999 h 673897"/>
                <a:gd name="connsiteX7" fmla="*/ 184681 w 379434"/>
                <a:gd name="connsiteY7" fmla="*/ 149689 h 673897"/>
                <a:gd name="connsiteX8" fmla="*/ 184681 w 379434"/>
                <a:gd name="connsiteY8" fmla="*/ 313087 h 673897"/>
                <a:gd name="connsiteX9" fmla="*/ 42475 w 379434"/>
                <a:gd name="connsiteY9" fmla="*/ 399702 h 673897"/>
                <a:gd name="connsiteX10" fmla="*/ 0 w 379434"/>
                <a:gd name="connsiteY10" fmla="*/ 473279 h 673897"/>
                <a:gd name="connsiteX11" fmla="*/ 0 w 379434"/>
                <a:gd name="connsiteY11" fmla="*/ 631422 h 673897"/>
                <a:gd name="connsiteX12" fmla="*/ 42486 w 379434"/>
                <a:gd name="connsiteY12" fmla="*/ 673897 h 673897"/>
                <a:gd name="connsiteX13" fmla="*/ 84950 w 379434"/>
                <a:gd name="connsiteY13" fmla="*/ 631422 h 673897"/>
                <a:gd name="connsiteX14" fmla="*/ 84950 w 379434"/>
                <a:gd name="connsiteY14" fmla="*/ 473279 h 673897"/>
                <a:gd name="connsiteX15" fmla="*/ 265542 w 379434"/>
                <a:gd name="connsiteY15" fmla="*/ 363286 h 673897"/>
                <a:gd name="connsiteX16" fmla="*/ 269620 w 379434"/>
                <a:gd name="connsiteY16" fmla="*/ 356026 h 673897"/>
                <a:gd name="connsiteX17" fmla="*/ 269620 w 379434"/>
                <a:gd name="connsiteY17" fmla="*/ 149677 h 673897"/>
                <a:gd name="connsiteX18" fmla="*/ 305582 w 379434"/>
                <a:gd name="connsiteY18" fmla="*/ 185628 h 673897"/>
                <a:gd name="connsiteX19" fmla="*/ 365352 w 379434"/>
                <a:gd name="connsiteY19" fmla="*/ 188550 h 673897"/>
                <a:gd name="connsiteX20" fmla="*/ 379420 w 379434"/>
                <a:gd name="connsiteY20" fmla="*/ 158082 h 673897"/>
                <a:gd name="connsiteX21" fmla="*/ 366995 w 379434"/>
                <a:gd name="connsiteY21" fmla="*/ 126933 h 673897"/>
                <a:gd name="connsiteX22" fmla="*/ 367029 w 379434"/>
                <a:gd name="connsiteY22" fmla="*/ 126922 h 67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9434" h="673897">
                  <a:moveTo>
                    <a:pt x="367029" y="126922"/>
                  </a:moveTo>
                  <a:lnTo>
                    <a:pt x="249198" y="9102"/>
                  </a:lnTo>
                  <a:cubicBezTo>
                    <a:pt x="237055" y="-3040"/>
                    <a:pt x="217290" y="-3028"/>
                    <a:pt x="205137" y="9102"/>
                  </a:cubicBezTo>
                  <a:lnTo>
                    <a:pt x="88676" y="125574"/>
                  </a:lnTo>
                  <a:cubicBezTo>
                    <a:pt x="71924" y="142326"/>
                    <a:pt x="70644" y="168581"/>
                    <a:pt x="85743" y="185345"/>
                  </a:cubicBezTo>
                  <a:cubicBezTo>
                    <a:pt x="93637" y="194112"/>
                    <a:pt x="104466" y="199107"/>
                    <a:pt x="116223" y="199424"/>
                  </a:cubicBezTo>
                  <a:cubicBezTo>
                    <a:pt x="127833" y="199752"/>
                    <a:pt x="139171" y="195199"/>
                    <a:pt x="147371" y="186999"/>
                  </a:cubicBezTo>
                  <a:lnTo>
                    <a:pt x="184681" y="149689"/>
                  </a:lnTo>
                  <a:lnTo>
                    <a:pt x="184681" y="313087"/>
                  </a:lnTo>
                  <a:lnTo>
                    <a:pt x="42475" y="399702"/>
                  </a:lnTo>
                  <a:lnTo>
                    <a:pt x="0" y="473279"/>
                  </a:lnTo>
                  <a:lnTo>
                    <a:pt x="0" y="631422"/>
                  </a:lnTo>
                  <a:cubicBezTo>
                    <a:pt x="0" y="654846"/>
                    <a:pt x="19063" y="673897"/>
                    <a:pt x="42486" y="673897"/>
                  </a:cubicBezTo>
                  <a:cubicBezTo>
                    <a:pt x="65910" y="673897"/>
                    <a:pt x="84950" y="654846"/>
                    <a:pt x="84950" y="631422"/>
                  </a:cubicBezTo>
                  <a:lnTo>
                    <a:pt x="84950" y="473279"/>
                  </a:lnTo>
                  <a:lnTo>
                    <a:pt x="265542" y="363286"/>
                  </a:lnTo>
                  <a:cubicBezTo>
                    <a:pt x="268079" y="361746"/>
                    <a:pt x="269620" y="358994"/>
                    <a:pt x="269620" y="356026"/>
                  </a:cubicBezTo>
                  <a:lnTo>
                    <a:pt x="269620" y="149677"/>
                  </a:lnTo>
                  <a:lnTo>
                    <a:pt x="305582" y="185628"/>
                  </a:lnTo>
                  <a:cubicBezTo>
                    <a:pt x="322334" y="202380"/>
                    <a:pt x="348589" y="203649"/>
                    <a:pt x="365352" y="188550"/>
                  </a:cubicBezTo>
                  <a:cubicBezTo>
                    <a:pt x="374108" y="180656"/>
                    <a:pt x="379114" y="169839"/>
                    <a:pt x="379420" y="158082"/>
                  </a:cubicBezTo>
                  <a:cubicBezTo>
                    <a:pt x="379726" y="146483"/>
                    <a:pt x="375195" y="135134"/>
                    <a:pt x="366995" y="126933"/>
                  </a:cubicBezTo>
                  <a:cubicBezTo>
                    <a:pt x="367006" y="126929"/>
                    <a:pt x="367018" y="126926"/>
                    <a:pt x="367029" y="126922"/>
                  </a:cubicBezTo>
                  <a:close/>
                </a:path>
              </a:pathLst>
            </a:custGeom>
            <a:solidFill>
              <a:srgbClr val="92D050"/>
            </a:solidFill>
            <a:ln w="1131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68A6464-82FE-385C-19E7-E557EFBD9065}"/>
              </a:ext>
            </a:extLst>
          </p:cNvPr>
          <p:cNvGrpSpPr/>
          <p:nvPr/>
        </p:nvGrpSpPr>
        <p:grpSpPr>
          <a:xfrm>
            <a:off x="1186046" y="5021425"/>
            <a:ext cx="859283" cy="591585"/>
            <a:chOff x="653274" y="3486150"/>
            <a:chExt cx="1258076" cy="78740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D99E60A-479F-B186-EEB1-6DC9508CE51D}"/>
                </a:ext>
              </a:extLst>
            </p:cNvPr>
            <p:cNvSpPr/>
            <p:nvPr/>
          </p:nvSpPr>
          <p:spPr>
            <a:xfrm>
              <a:off x="653274" y="3593273"/>
              <a:ext cx="579974" cy="414659"/>
            </a:xfrm>
            <a:custGeom>
              <a:avLst/>
              <a:gdLst>
                <a:gd name="connsiteX0" fmla="*/ 49750 w 579974"/>
                <a:gd name="connsiteY0" fmla="*/ 331285 h 414659"/>
                <a:gd name="connsiteX1" fmla="*/ 91969 w 579974"/>
                <a:gd name="connsiteY1" fmla="*/ 307536 h 414659"/>
                <a:gd name="connsiteX2" fmla="*/ 117832 w 579974"/>
                <a:gd name="connsiteY2" fmla="*/ 338638 h 414659"/>
                <a:gd name="connsiteX3" fmla="*/ 281917 w 579974"/>
                <a:gd name="connsiteY3" fmla="*/ 414137 h 414659"/>
                <a:gd name="connsiteX4" fmla="*/ 364235 w 579974"/>
                <a:gd name="connsiteY4" fmla="*/ 339107 h 414659"/>
                <a:gd name="connsiteX5" fmla="*/ 389936 w 579974"/>
                <a:gd name="connsiteY5" fmla="*/ 250020 h 414659"/>
                <a:gd name="connsiteX6" fmla="*/ 414584 w 579974"/>
                <a:gd name="connsiteY6" fmla="*/ 198554 h 414659"/>
                <a:gd name="connsiteX7" fmla="*/ 514084 w 579974"/>
                <a:gd name="connsiteY7" fmla="*/ 198554 h 414659"/>
                <a:gd name="connsiteX8" fmla="*/ 560966 w 579974"/>
                <a:gd name="connsiteY8" fmla="*/ 179105 h 414659"/>
                <a:gd name="connsiteX9" fmla="*/ 559952 w 579974"/>
                <a:gd name="connsiteY9" fmla="*/ 84893 h 414659"/>
                <a:gd name="connsiteX10" fmla="*/ 514082 w 579974"/>
                <a:gd name="connsiteY10" fmla="*/ 65888 h 414659"/>
                <a:gd name="connsiteX11" fmla="*/ 358923 w 579974"/>
                <a:gd name="connsiteY11" fmla="*/ 65888 h 414659"/>
                <a:gd name="connsiteX12" fmla="*/ 231661 w 579974"/>
                <a:gd name="connsiteY12" fmla="*/ 5883 h 414659"/>
                <a:gd name="connsiteX13" fmla="*/ 208927 w 579974"/>
                <a:gd name="connsiteY13" fmla="*/ 17533 h 414659"/>
                <a:gd name="connsiteX14" fmla="*/ 172490 w 579974"/>
                <a:gd name="connsiteY14" fmla="*/ 52609 h 414659"/>
                <a:gd name="connsiteX15" fmla="*/ 96150 w 579974"/>
                <a:gd name="connsiteY15" fmla="*/ 81588 h 414659"/>
                <a:gd name="connsiteX16" fmla="*/ 31806 w 579974"/>
                <a:gd name="connsiteY16" fmla="*/ 53129 h 414659"/>
                <a:gd name="connsiteX17" fmla="*/ 0 w 579974"/>
                <a:gd name="connsiteY17" fmla="*/ 99120 h 414659"/>
                <a:gd name="connsiteX18" fmla="*/ 0 w 579974"/>
                <a:gd name="connsiteY18" fmla="*/ 281535 h 414659"/>
                <a:gd name="connsiteX19" fmla="*/ 49750 w 579974"/>
                <a:gd name="connsiteY19" fmla="*/ 331285 h 414659"/>
                <a:gd name="connsiteX20" fmla="*/ 192133 w 579974"/>
                <a:gd name="connsiteY20" fmla="*/ 79313 h 414659"/>
                <a:gd name="connsiteX21" fmla="*/ 225867 w 579974"/>
                <a:gd name="connsiteY21" fmla="*/ 46194 h 414659"/>
                <a:gd name="connsiteX22" fmla="*/ 320083 w 579974"/>
                <a:gd name="connsiteY22" fmla="*/ 60860 h 414659"/>
                <a:gd name="connsiteX23" fmla="*/ 332279 w 579974"/>
                <a:gd name="connsiteY23" fmla="*/ 90357 h 414659"/>
                <a:gd name="connsiteX24" fmla="*/ 346599 w 579974"/>
                <a:gd name="connsiteY24" fmla="*/ 99053 h 414659"/>
                <a:gd name="connsiteX25" fmla="*/ 514084 w 579974"/>
                <a:gd name="connsiteY25" fmla="*/ 99053 h 414659"/>
                <a:gd name="connsiteX26" fmla="*/ 546872 w 579974"/>
                <a:gd name="connsiteY26" fmla="*/ 132598 h 414659"/>
                <a:gd name="connsiteX27" fmla="*/ 514082 w 579974"/>
                <a:gd name="connsiteY27" fmla="*/ 165387 h 414659"/>
                <a:gd name="connsiteX28" fmla="*/ 395020 w 579974"/>
                <a:gd name="connsiteY28" fmla="*/ 165387 h 414659"/>
                <a:gd name="connsiteX29" fmla="*/ 378437 w 579974"/>
                <a:gd name="connsiteY29" fmla="*/ 181970 h 414659"/>
                <a:gd name="connsiteX30" fmla="*/ 381417 w 579974"/>
                <a:gd name="connsiteY30" fmla="*/ 198554 h 414659"/>
                <a:gd name="connsiteX31" fmla="*/ 359651 w 579974"/>
                <a:gd name="connsiteY31" fmla="*/ 229583 h 414659"/>
                <a:gd name="connsiteX32" fmla="*/ 349748 w 579974"/>
                <a:gd name="connsiteY32" fmla="*/ 250829 h 414659"/>
                <a:gd name="connsiteX33" fmla="*/ 354031 w 579974"/>
                <a:gd name="connsiteY33" fmla="*/ 257292 h 414659"/>
                <a:gd name="connsiteX34" fmla="*/ 355889 w 579974"/>
                <a:gd name="connsiteY34" fmla="*/ 303926 h 414659"/>
                <a:gd name="connsiteX35" fmla="*/ 340217 w 579974"/>
                <a:gd name="connsiteY35" fmla="*/ 313406 h 414659"/>
                <a:gd name="connsiteX36" fmla="*/ 329723 w 579974"/>
                <a:gd name="connsiteY36" fmla="*/ 322086 h 414659"/>
                <a:gd name="connsiteX37" fmla="*/ 331667 w 579974"/>
                <a:gd name="connsiteY37" fmla="*/ 347804 h 414659"/>
                <a:gd name="connsiteX38" fmla="*/ 299661 w 579974"/>
                <a:gd name="connsiteY38" fmla="*/ 380940 h 414659"/>
                <a:gd name="connsiteX39" fmla="*/ 288686 w 579974"/>
                <a:gd name="connsiteY39" fmla="*/ 379237 h 414659"/>
                <a:gd name="connsiteX40" fmla="*/ 274353 w 579974"/>
                <a:gd name="connsiteY40" fmla="*/ 380906 h 414659"/>
                <a:gd name="connsiteX41" fmla="*/ 147501 w 579974"/>
                <a:gd name="connsiteY41" fmla="*/ 323803 h 414659"/>
                <a:gd name="connsiteX42" fmla="*/ 99500 w 579974"/>
                <a:gd name="connsiteY42" fmla="*/ 272046 h 414659"/>
                <a:gd name="connsiteX43" fmla="*/ 99500 w 579974"/>
                <a:gd name="connsiteY43" fmla="*/ 114585 h 414659"/>
                <a:gd name="connsiteX44" fmla="*/ 192133 w 579974"/>
                <a:gd name="connsiteY44" fmla="*/ 79313 h 414659"/>
                <a:gd name="connsiteX45" fmla="*/ 33167 w 579974"/>
                <a:gd name="connsiteY45" fmla="*/ 99118 h 414659"/>
                <a:gd name="connsiteX46" fmla="*/ 49747 w 579974"/>
                <a:gd name="connsiteY46" fmla="*/ 82762 h 414659"/>
                <a:gd name="connsiteX47" fmla="*/ 66021 w 579974"/>
                <a:gd name="connsiteY47" fmla="*/ 97571 h 414659"/>
                <a:gd name="connsiteX48" fmla="*/ 65986 w 579974"/>
                <a:gd name="connsiteY48" fmla="*/ 283251 h 414659"/>
                <a:gd name="connsiteX49" fmla="*/ 47810 w 579974"/>
                <a:gd name="connsiteY49" fmla="*/ 297793 h 414659"/>
                <a:gd name="connsiteX50" fmla="*/ 33167 w 579974"/>
                <a:gd name="connsiteY50" fmla="*/ 281535 h 414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79974" h="414659">
                  <a:moveTo>
                    <a:pt x="49750" y="331285"/>
                  </a:moveTo>
                  <a:cubicBezTo>
                    <a:pt x="66994" y="331244"/>
                    <a:pt x="82979" y="322252"/>
                    <a:pt x="91969" y="307536"/>
                  </a:cubicBezTo>
                  <a:cubicBezTo>
                    <a:pt x="102669" y="315982"/>
                    <a:pt x="111480" y="326577"/>
                    <a:pt x="117832" y="338638"/>
                  </a:cubicBezTo>
                  <a:cubicBezTo>
                    <a:pt x="143582" y="390153"/>
                    <a:pt x="195728" y="414137"/>
                    <a:pt x="281917" y="414137"/>
                  </a:cubicBezTo>
                  <a:cubicBezTo>
                    <a:pt x="328529" y="419049"/>
                    <a:pt x="369744" y="388949"/>
                    <a:pt x="364235" y="339107"/>
                  </a:cubicBezTo>
                  <a:cubicBezTo>
                    <a:pt x="395536" y="321290"/>
                    <a:pt x="406937" y="281772"/>
                    <a:pt x="389936" y="250020"/>
                  </a:cubicBezTo>
                  <a:cubicBezTo>
                    <a:pt x="405474" y="237445"/>
                    <a:pt x="414527" y="218543"/>
                    <a:pt x="414584" y="198554"/>
                  </a:cubicBezTo>
                  <a:lnTo>
                    <a:pt x="514084" y="198554"/>
                  </a:lnTo>
                  <a:cubicBezTo>
                    <a:pt x="531682" y="198597"/>
                    <a:pt x="548567" y="191592"/>
                    <a:pt x="560966" y="179105"/>
                  </a:cubicBezTo>
                  <a:cubicBezTo>
                    <a:pt x="586702" y="152808"/>
                    <a:pt x="586248" y="110629"/>
                    <a:pt x="559952" y="84893"/>
                  </a:cubicBezTo>
                  <a:cubicBezTo>
                    <a:pt x="547682" y="72885"/>
                    <a:pt x="531249" y="66076"/>
                    <a:pt x="514082" y="65888"/>
                  </a:cubicBezTo>
                  <a:lnTo>
                    <a:pt x="358923" y="65888"/>
                  </a:lnTo>
                  <a:cubicBezTo>
                    <a:pt x="340350" y="14175"/>
                    <a:pt x="283373" y="-12690"/>
                    <a:pt x="231661" y="5883"/>
                  </a:cubicBezTo>
                  <a:cubicBezTo>
                    <a:pt x="223613" y="8774"/>
                    <a:pt x="215973" y="12689"/>
                    <a:pt x="208927" y="17533"/>
                  </a:cubicBezTo>
                  <a:cubicBezTo>
                    <a:pt x="193634" y="26352"/>
                    <a:pt x="186733" y="42851"/>
                    <a:pt x="172490" y="52609"/>
                  </a:cubicBezTo>
                  <a:cubicBezTo>
                    <a:pt x="150137" y="69003"/>
                    <a:pt x="123752" y="79019"/>
                    <a:pt x="96150" y="81588"/>
                  </a:cubicBezTo>
                  <a:cubicBezTo>
                    <a:pt x="86241" y="55962"/>
                    <a:pt x="57433" y="43219"/>
                    <a:pt x="31806" y="53129"/>
                  </a:cubicBezTo>
                  <a:cubicBezTo>
                    <a:pt x="12777" y="60487"/>
                    <a:pt x="169" y="78717"/>
                    <a:pt x="0" y="99120"/>
                  </a:cubicBezTo>
                  <a:lnTo>
                    <a:pt x="0" y="281535"/>
                  </a:lnTo>
                  <a:cubicBezTo>
                    <a:pt x="30" y="308999"/>
                    <a:pt x="22286" y="331255"/>
                    <a:pt x="49750" y="331285"/>
                  </a:cubicBezTo>
                  <a:close/>
                  <a:moveTo>
                    <a:pt x="192133" y="79313"/>
                  </a:moveTo>
                  <a:cubicBezTo>
                    <a:pt x="206638" y="70467"/>
                    <a:pt x="212595" y="56439"/>
                    <a:pt x="225867" y="46194"/>
                  </a:cubicBezTo>
                  <a:cubicBezTo>
                    <a:pt x="255934" y="24226"/>
                    <a:pt x="298117" y="30793"/>
                    <a:pt x="320083" y="60860"/>
                  </a:cubicBezTo>
                  <a:cubicBezTo>
                    <a:pt x="326451" y="69575"/>
                    <a:pt x="330634" y="79691"/>
                    <a:pt x="332279" y="90357"/>
                  </a:cubicBezTo>
                  <a:cubicBezTo>
                    <a:pt x="335260" y="95505"/>
                    <a:pt x="340657" y="98782"/>
                    <a:pt x="346599" y="99053"/>
                  </a:cubicBezTo>
                  <a:lnTo>
                    <a:pt x="514084" y="99053"/>
                  </a:lnTo>
                  <a:cubicBezTo>
                    <a:pt x="532402" y="99262"/>
                    <a:pt x="547081" y="114282"/>
                    <a:pt x="546872" y="132598"/>
                  </a:cubicBezTo>
                  <a:cubicBezTo>
                    <a:pt x="546667" y="150621"/>
                    <a:pt x="532105" y="165181"/>
                    <a:pt x="514082" y="165387"/>
                  </a:cubicBezTo>
                  <a:lnTo>
                    <a:pt x="395020" y="165387"/>
                  </a:lnTo>
                  <a:cubicBezTo>
                    <a:pt x="385946" y="165588"/>
                    <a:pt x="378638" y="172896"/>
                    <a:pt x="378437" y="181970"/>
                  </a:cubicBezTo>
                  <a:cubicBezTo>
                    <a:pt x="379868" y="187410"/>
                    <a:pt x="380865" y="192955"/>
                    <a:pt x="381417" y="198554"/>
                  </a:cubicBezTo>
                  <a:cubicBezTo>
                    <a:pt x="381488" y="212470"/>
                    <a:pt x="372760" y="224913"/>
                    <a:pt x="359651" y="229583"/>
                  </a:cubicBezTo>
                  <a:cubicBezTo>
                    <a:pt x="351050" y="232715"/>
                    <a:pt x="346615" y="242227"/>
                    <a:pt x="349748" y="250829"/>
                  </a:cubicBezTo>
                  <a:cubicBezTo>
                    <a:pt x="350645" y="253292"/>
                    <a:pt x="352113" y="255506"/>
                    <a:pt x="354031" y="257292"/>
                  </a:cubicBezTo>
                  <a:cubicBezTo>
                    <a:pt x="367422" y="269656"/>
                    <a:pt x="368253" y="290536"/>
                    <a:pt x="355889" y="303926"/>
                  </a:cubicBezTo>
                  <a:cubicBezTo>
                    <a:pt x="351663" y="308501"/>
                    <a:pt x="346230" y="311788"/>
                    <a:pt x="340217" y="313406"/>
                  </a:cubicBezTo>
                  <a:cubicBezTo>
                    <a:pt x="335639" y="314665"/>
                    <a:pt x="331818" y="317824"/>
                    <a:pt x="329723" y="322086"/>
                  </a:cubicBezTo>
                  <a:cubicBezTo>
                    <a:pt x="324903" y="330612"/>
                    <a:pt x="332148" y="339041"/>
                    <a:pt x="331667" y="347804"/>
                  </a:cubicBezTo>
                  <a:cubicBezTo>
                    <a:pt x="331979" y="365792"/>
                    <a:pt x="317649" y="380629"/>
                    <a:pt x="299661" y="380940"/>
                  </a:cubicBezTo>
                  <a:cubicBezTo>
                    <a:pt x="295931" y="381005"/>
                    <a:pt x="292220" y="380430"/>
                    <a:pt x="288686" y="379237"/>
                  </a:cubicBezTo>
                  <a:cubicBezTo>
                    <a:pt x="283909" y="377543"/>
                    <a:pt x="278615" y="378159"/>
                    <a:pt x="274353" y="380906"/>
                  </a:cubicBezTo>
                  <a:cubicBezTo>
                    <a:pt x="186627" y="379302"/>
                    <a:pt x="160441" y="349683"/>
                    <a:pt x="147501" y="323803"/>
                  </a:cubicBezTo>
                  <a:cubicBezTo>
                    <a:pt x="136290" y="302659"/>
                    <a:pt x="119741" y="284815"/>
                    <a:pt x="99500" y="272046"/>
                  </a:cubicBezTo>
                  <a:lnTo>
                    <a:pt x="99500" y="114585"/>
                  </a:lnTo>
                  <a:cubicBezTo>
                    <a:pt x="133000" y="111423"/>
                    <a:pt x="165014" y="99233"/>
                    <a:pt x="192133" y="79313"/>
                  </a:cubicBezTo>
                  <a:close/>
                  <a:moveTo>
                    <a:pt x="33167" y="99118"/>
                  </a:moveTo>
                  <a:cubicBezTo>
                    <a:pt x="33229" y="90022"/>
                    <a:pt x="40652" y="82699"/>
                    <a:pt x="49747" y="82762"/>
                  </a:cubicBezTo>
                  <a:cubicBezTo>
                    <a:pt x="58157" y="82818"/>
                    <a:pt x="65173" y="89203"/>
                    <a:pt x="66021" y="97571"/>
                  </a:cubicBezTo>
                  <a:lnTo>
                    <a:pt x="65986" y="283251"/>
                  </a:lnTo>
                  <a:cubicBezTo>
                    <a:pt x="64983" y="292286"/>
                    <a:pt x="56845" y="298797"/>
                    <a:pt x="47810" y="297793"/>
                  </a:cubicBezTo>
                  <a:cubicBezTo>
                    <a:pt x="39512" y="296873"/>
                    <a:pt x="33217" y="289885"/>
                    <a:pt x="33167" y="281535"/>
                  </a:cubicBezTo>
                  <a:close/>
                </a:path>
              </a:pathLst>
            </a:custGeom>
            <a:solidFill>
              <a:srgbClr val="000000"/>
            </a:solidFill>
            <a:ln w="16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90F9EB9-8040-2293-6983-05363DDA35F1}"/>
                </a:ext>
              </a:extLst>
            </p:cNvPr>
            <p:cNvSpPr/>
            <p:nvPr/>
          </p:nvSpPr>
          <p:spPr>
            <a:xfrm>
              <a:off x="885441" y="3675510"/>
              <a:ext cx="762833" cy="398298"/>
            </a:xfrm>
            <a:custGeom>
              <a:avLst/>
              <a:gdLst>
                <a:gd name="connsiteX0" fmla="*/ 729667 w 762833"/>
                <a:gd name="connsiteY0" fmla="*/ 298 h 398298"/>
                <a:gd name="connsiteX1" fmla="*/ 663334 w 762833"/>
                <a:gd name="connsiteY1" fmla="*/ 4913 h 398298"/>
                <a:gd name="connsiteX2" fmla="*/ 597000 w 762833"/>
                <a:gd name="connsiteY2" fmla="*/ 298 h 398298"/>
                <a:gd name="connsiteX3" fmla="*/ 580417 w 762833"/>
                <a:gd name="connsiteY3" fmla="*/ 4913 h 398298"/>
                <a:gd name="connsiteX4" fmla="*/ 514084 w 762833"/>
                <a:gd name="connsiteY4" fmla="*/ 298 h 398298"/>
                <a:gd name="connsiteX5" fmla="*/ 480539 w 762833"/>
                <a:gd name="connsiteY5" fmla="*/ 35148 h 398298"/>
                <a:gd name="connsiteX6" fmla="*/ 480917 w 762833"/>
                <a:gd name="connsiteY6" fmla="*/ 39607 h 398298"/>
                <a:gd name="connsiteX7" fmla="*/ 454407 w 762833"/>
                <a:gd name="connsiteY7" fmla="*/ 24299 h 398298"/>
                <a:gd name="connsiteX8" fmla="*/ 409093 w 762833"/>
                <a:gd name="connsiteY8" fmla="*/ 36445 h 398298"/>
                <a:gd name="connsiteX9" fmla="*/ 243259 w 762833"/>
                <a:gd name="connsiteY9" fmla="*/ 323673 h 398298"/>
                <a:gd name="connsiteX10" fmla="*/ 250037 w 762833"/>
                <a:gd name="connsiteY10" fmla="*/ 365132 h 398298"/>
                <a:gd name="connsiteX11" fmla="*/ 16583 w 762833"/>
                <a:gd name="connsiteY11" fmla="*/ 365132 h 398298"/>
                <a:gd name="connsiteX12" fmla="*/ 0 w 762833"/>
                <a:gd name="connsiteY12" fmla="*/ 381715 h 398298"/>
                <a:gd name="connsiteX13" fmla="*/ 16583 w 762833"/>
                <a:gd name="connsiteY13" fmla="*/ 398298 h 398298"/>
                <a:gd name="connsiteX14" fmla="*/ 729667 w 762833"/>
                <a:gd name="connsiteY14" fmla="*/ 398298 h 398298"/>
                <a:gd name="connsiteX15" fmla="*/ 762834 w 762833"/>
                <a:gd name="connsiteY15" fmla="*/ 365132 h 398298"/>
                <a:gd name="connsiteX16" fmla="*/ 762834 w 762833"/>
                <a:gd name="connsiteY16" fmla="*/ 33465 h 398298"/>
                <a:gd name="connsiteX17" fmla="*/ 729667 w 762833"/>
                <a:gd name="connsiteY17" fmla="*/ 298 h 398298"/>
                <a:gd name="connsiteX18" fmla="*/ 271990 w 762833"/>
                <a:gd name="connsiteY18" fmla="*/ 340257 h 398298"/>
                <a:gd name="connsiteX19" fmla="*/ 437824 w 762833"/>
                <a:gd name="connsiteY19" fmla="*/ 53028 h 398298"/>
                <a:gd name="connsiteX20" fmla="*/ 480900 w 762833"/>
                <a:gd name="connsiteY20" fmla="*/ 77903 h 398298"/>
                <a:gd name="connsiteX21" fmla="*/ 315067 w 762833"/>
                <a:gd name="connsiteY21" fmla="*/ 365132 h 398298"/>
                <a:gd name="connsiteX22" fmla="*/ 353371 w 762833"/>
                <a:gd name="connsiteY22" fmla="*/ 365132 h 398298"/>
                <a:gd name="connsiteX23" fmla="*/ 480917 w 762833"/>
                <a:gd name="connsiteY23" fmla="*/ 144218 h 398298"/>
                <a:gd name="connsiteX24" fmla="*/ 480917 w 762833"/>
                <a:gd name="connsiteY24" fmla="*/ 365132 h 398298"/>
                <a:gd name="connsiteX25" fmla="*/ 514084 w 762833"/>
                <a:gd name="connsiteY25" fmla="*/ 365132 h 398298"/>
                <a:gd name="connsiteX26" fmla="*/ 514084 w 762833"/>
                <a:gd name="connsiteY26" fmla="*/ 33465 h 398298"/>
                <a:gd name="connsiteX27" fmla="*/ 563834 w 762833"/>
                <a:gd name="connsiteY27" fmla="*/ 33465 h 398298"/>
                <a:gd name="connsiteX28" fmla="*/ 563834 w 762833"/>
                <a:gd name="connsiteY28" fmla="*/ 365132 h 398298"/>
                <a:gd name="connsiteX29" fmla="*/ 597000 w 762833"/>
                <a:gd name="connsiteY29" fmla="*/ 365132 h 398298"/>
                <a:gd name="connsiteX30" fmla="*/ 597000 w 762833"/>
                <a:gd name="connsiteY30" fmla="*/ 33465 h 398298"/>
                <a:gd name="connsiteX31" fmla="*/ 646750 w 762833"/>
                <a:gd name="connsiteY31" fmla="*/ 33465 h 398298"/>
                <a:gd name="connsiteX32" fmla="*/ 646750 w 762833"/>
                <a:gd name="connsiteY32" fmla="*/ 365132 h 398298"/>
                <a:gd name="connsiteX33" fmla="*/ 679917 w 762833"/>
                <a:gd name="connsiteY33" fmla="*/ 365132 h 398298"/>
                <a:gd name="connsiteX34" fmla="*/ 679917 w 762833"/>
                <a:gd name="connsiteY34" fmla="*/ 33465 h 398298"/>
                <a:gd name="connsiteX35" fmla="*/ 729667 w 762833"/>
                <a:gd name="connsiteY35" fmla="*/ 33465 h 398298"/>
                <a:gd name="connsiteX36" fmla="*/ 729684 w 762833"/>
                <a:gd name="connsiteY36" fmla="*/ 365132 h 39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62833" h="398298">
                  <a:moveTo>
                    <a:pt x="729667" y="298"/>
                  </a:moveTo>
                  <a:cubicBezTo>
                    <a:pt x="714012" y="1391"/>
                    <a:pt x="673642" y="-3128"/>
                    <a:pt x="663334" y="4913"/>
                  </a:cubicBezTo>
                  <a:cubicBezTo>
                    <a:pt x="653298" y="-3098"/>
                    <a:pt x="612048" y="1371"/>
                    <a:pt x="597000" y="298"/>
                  </a:cubicBezTo>
                  <a:cubicBezTo>
                    <a:pt x="591160" y="331"/>
                    <a:pt x="585435" y="1925"/>
                    <a:pt x="580417" y="4913"/>
                  </a:cubicBezTo>
                  <a:cubicBezTo>
                    <a:pt x="570465" y="-3090"/>
                    <a:pt x="528957" y="1368"/>
                    <a:pt x="514084" y="298"/>
                  </a:cubicBezTo>
                  <a:cubicBezTo>
                    <a:pt x="495197" y="658"/>
                    <a:pt x="480179" y="16261"/>
                    <a:pt x="480539" y="35148"/>
                  </a:cubicBezTo>
                  <a:cubicBezTo>
                    <a:pt x="480567" y="36641"/>
                    <a:pt x="480693" y="38130"/>
                    <a:pt x="480917" y="39607"/>
                  </a:cubicBezTo>
                  <a:lnTo>
                    <a:pt x="454407" y="24299"/>
                  </a:lnTo>
                  <a:cubicBezTo>
                    <a:pt x="438537" y="15167"/>
                    <a:pt x="418268" y="20600"/>
                    <a:pt x="409093" y="36445"/>
                  </a:cubicBezTo>
                  <a:lnTo>
                    <a:pt x="243259" y="323673"/>
                  </a:lnTo>
                  <a:cubicBezTo>
                    <a:pt x="235435" y="337358"/>
                    <a:pt x="238261" y="354653"/>
                    <a:pt x="250037" y="365132"/>
                  </a:cubicBezTo>
                  <a:lnTo>
                    <a:pt x="16583" y="365132"/>
                  </a:lnTo>
                  <a:cubicBezTo>
                    <a:pt x="7424" y="365132"/>
                    <a:pt x="0" y="372556"/>
                    <a:pt x="0" y="381715"/>
                  </a:cubicBezTo>
                  <a:cubicBezTo>
                    <a:pt x="0" y="390874"/>
                    <a:pt x="7424" y="398298"/>
                    <a:pt x="16583" y="398298"/>
                  </a:cubicBezTo>
                  <a:lnTo>
                    <a:pt x="729667" y="398298"/>
                  </a:lnTo>
                  <a:cubicBezTo>
                    <a:pt x="747975" y="398275"/>
                    <a:pt x="762811" y="383440"/>
                    <a:pt x="762834" y="365132"/>
                  </a:cubicBezTo>
                  <a:lnTo>
                    <a:pt x="762834" y="33465"/>
                  </a:lnTo>
                  <a:cubicBezTo>
                    <a:pt x="762811" y="15157"/>
                    <a:pt x="747975" y="321"/>
                    <a:pt x="729667" y="298"/>
                  </a:cubicBezTo>
                  <a:close/>
                  <a:moveTo>
                    <a:pt x="271990" y="340257"/>
                  </a:moveTo>
                  <a:lnTo>
                    <a:pt x="437824" y="53028"/>
                  </a:lnTo>
                  <a:lnTo>
                    <a:pt x="480900" y="77903"/>
                  </a:lnTo>
                  <a:lnTo>
                    <a:pt x="315067" y="365132"/>
                  </a:lnTo>
                  <a:close/>
                  <a:moveTo>
                    <a:pt x="353371" y="365132"/>
                  </a:moveTo>
                  <a:lnTo>
                    <a:pt x="480917" y="144218"/>
                  </a:lnTo>
                  <a:lnTo>
                    <a:pt x="480917" y="365132"/>
                  </a:lnTo>
                  <a:close/>
                  <a:moveTo>
                    <a:pt x="514084" y="365132"/>
                  </a:moveTo>
                  <a:lnTo>
                    <a:pt x="514084" y="33465"/>
                  </a:lnTo>
                  <a:lnTo>
                    <a:pt x="563834" y="33465"/>
                  </a:lnTo>
                  <a:lnTo>
                    <a:pt x="563834" y="365132"/>
                  </a:lnTo>
                  <a:close/>
                  <a:moveTo>
                    <a:pt x="597000" y="365132"/>
                  </a:moveTo>
                  <a:lnTo>
                    <a:pt x="597000" y="33465"/>
                  </a:lnTo>
                  <a:lnTo>
                    <a:pt x="646750" y="33465"/>
                  </a:lnTo>
                  <a:lnTo>
                    <a:pt x="646750" y="365132"/>
                  </a:lnTo>
                  <a:close/>
                  <a:moveTo>
                    <a:pt x="679917" y="365132"/>
                  </a:moveTo>
                  <a:lnTo>
                    <a:pt x="679917" y="33465"/>
                  </a:lnTo>
                  <a:lnTo>
                    <a:pt x="729667" y="33465"/>
                  </a:lnTo>
                  <a:lnTo>
                    <a:pt x="729684" y="365132"/>
                  </a:lnTo>
                  <a:close/>
                </a:path>
              </a:pathLst>
            </a:custGeom>
            <a:solidFill>
              <a:srgbClr val="000000"/>
            </a:solidFill>
            <a:ln w="16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5B21FD5-1110-01E1-9E5C-3558BD62B69B}"/>
                </a:ext>
              </a:extLst>
            </p:cNvPr>
            <p:cNvSpPr/>
            <p:nvPr/>
          </p:nvSpPr>
          <p:spPr>
            <a:xfrm>
              <a:off x="1249367" y="3533069"/>
              <a:ext cx="33166" cy="82916"/>
            </a:xfrm>
            <a:custGeom>
              <a:avLst/>
              <a:gdLst>
                <a:gd name="connsiteX0" fmla="*/ 16583 w 33166"/>
                <a:gd name="connsiteY0" fmla="*/ 82917 h 82916"/>
                <a:gd name="connsiteX1" fmla="*/ 33167 w 33166"/>
                <a:gd name="connsiteY1" fmla="*/ 66352 h 82916"/>
                <a:gd name="connsiteX2" fmla="*/ 33167 w 33166"/>
                <a:gd name="connsiteY2" fmla="*/ 66333 h 82916"/>
                <a:gd name="connsiteX3" fmla="*/ 33167 w 33166"/>
                <a:gd name="connsiteY3" fmla="*/ 16583 h 82916"/>
                <a:gd name="connsiteX4" fmla="*/ 16583 w 33166"/>
                <a:gd name="connsiteY4" fmla="*/ 0 h 82916"/>
                <a:gd name="connsiteX5" fmla="*/ 0 w 33166"/>
                <a:gd name="connsiteY5" fmla="*/ 16583 h 82916"/>
                <a:gd name="connsiteX6" fmla="*/ 0 w 33166"/>
                <a:gd name="connsiteY6" fmla="*/ 66333 h 82916"/>
                <a:gd name="connsiteX7" fmla="*/ 16565 w 33166"/>
                <a:gd name="connsiteY7" fmla="*/ 82917 h 82916"/>
                <a:gd name="connsiteX8" fmla="*/ 16583 w 33166"/>
                <a:gd name="connsiteY8" fmla="*/ 82917 h 82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166" h="82916">
                  <a:moveTo>
                    <a:pt x="16583" y="82917"/>
                  </a:moveTo>
                  <a:cubicBezTo>
                    <a:pt x="25737" y="82922"/>
                    <a:pt x="33162" y="75506"/>
                    <a:pt x="33167" y="66352"/>
                  </a:cubicBezTo>
                  <a:cubicBezTo>
                    <a:pt x="33167" y="66347"/>
                    <a:pt x="33167" y="66340"/>
                    <a:pt x="33167" y="66333"/>
                  </a:cubicBezTo>
                  <a:lnTo>
                    <a:pt x="33167" y="16583"/>
                  </a:lnTo>
                  <a:cubicBezTo>
                    <a:pt x="33167" y="7424"/>
                    <a:pt x="25742" y="0"/>
                    <a:pt x="16583" y="0"/>
                  </a:cubicBezTo>
                  <a:cubicBezTo>
                    <a:pt x="7424" y="0"/>
                    <a:pt x="0" y="7424"/>
                    <a:pt x="0" y="16583"/>
                  </a:cubicBezTo>
                  <a:lnTo>
                    <a:pt x="0" y="66333"/>
                  </a:lnTo>
                  <a:cubicBezTo>
                    <a:pt x="-5" y="75487"/>
                    <a:pt x="7411" y="82912"/>
                    <a:pt x="16565" y="82917"/>
                  </a:cubicBezTo>
                  <a:cubicBezTo>
                    <a:pt x="16570" y="82917"/>
                    <a:pt x="16577" y="82917"/>
                    <a:pt x="16583" y="82917"/>
                  </a:cubicBezTo>
                  <a:close/>
                </a:path>
              </a:pathLst>
            </a:custGeom>
            <a:solidFill>
              <a:srgbClr val="000000"/>
            </a:solidFill>
            <a:ln w="16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338C0B1-5164-4225-B737-0D45AFBAB5D9}"/>
                </a:ext>
              </a:extLst>
            </p:cNvPr>
            <p:cNvSpPr/>
            <p:nvPr/>
          </p:nvSpPr>
          <p:spPr>
            <a:xfrm>
              <a:off x="1184044" y="3564973"/>
              <a:ext cx="54740" cy="77383"/>
            </a:xfrm>
            <a:custGeom>
              <a:avLst/>
              <a:gdLst>
                <a:gd name="connsiteX0" fmla="*/ 23395 w 54740"/>
                <a:gd name="connsiteY0" fmla="*/ 68357 h 77383"/>
                <a:gd name="connsiteX1" fmla="*/ 45713 w 54740"/>
                <a:gd name="connsiteY1" fmla="*/ 75558 h 77383"/>
                <a:gd name="connsiteX2" fmla="*/ 53194 w 54740"/>
                <a:gd name="connsiteY2" fmla="*/ 53813 h 77383"/>
                <a:gd name="connsiteX3" fmla="*/ 31379 w 54740"/>
                <a:gd name="connsiteY3" fmla="*/ 9101 h 77383"/>
                <a:gd name="connsiteX4" fmla="*/ 9100 w 54740"/>
                <a:gd name="connsiteY4" fmla="*/ 1788 h 77383"/>
                <a:gd name="connsiteX5" fmla="*/ 1582 w 54740"/>
                <a:gd name="connsiteY5" fmla="*/ 23645 h 77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740" h="77383">
                  <a:moveTo>
                    <a:pt x="23395" y="68357"/>
                  </a:moveTo>
                  <a:cubicBezTo>
                    <a:pt x="27569" y="76508"/>
                    <a:pt x="37562" y="79732"/>
                    <a:pt x="45713" y="75558"/>
                  </a:cubicBezTo>
                  <a:cubicBezTo>
                    <a:pt x="53643" y="71496"/>
                    <a:pt x="56947" y="61895"/>
                    <a:pt x="53194" y="53813"/>
                  </a:cubicBezTo>
                  <a:lnTo>
                    <a:pt x="31379" y="9101"/>
                  </a:lnTo>
                  <a:cubicBezTo>
                    <a:pt x="27246" y="929"/>
                    <a:pt x="17271" y="-2344"/>
                    <a:pt x="9100" y="1788"/>
                  </a:cubicBezTo>
                  <a:cubicBezTo>
                    <a:pt x="1092" y="5839"/>
                    <a:pt x="-2239" y="15526"/>
                    <a:pt x="1582" y="23645"/>
                  </a:cubicBezTo>
                  <a:close/>
                </a:path>
              </a:pathLst>
            </a:custGeom>
            <a:solidFill>
              <a:srgbClr val="000000"/>
            </a:solidFill>
            <a:ln w="16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AD405D7-8571-D0F5-61A6-7D87BE427250}"/>
                </a:ext>
              </a:extLst>
            </p:cNvPr>
            <p:cNvSpPr/>
            <p:nvPr/>
          </p:nvSpPr>
          <p:spPr>
            <a:xfrm>
              <a:off x="1377125" y="3486150"/>
              <a:ext cx="534225" cy="7874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486A3F1-97E2-8C6C-AD76-C776722398F2}"/>
                </a:ext>
              </a:extLst>
            </p:cNvPr>
            <p:cNvSpPr/>
            <p:nvPr/>
          </p:nvSpPr>
          <p:spPr>
            <a:xfrm>
              <a:off x="1292981" y="3564761"/>
              <a:ext cx="54979" cy="77877"/>
            </a:xfrm>
            <a:custGeom>
              <a:avLst/>
              <a:gdLst>
                <a:gd name="connsiteX0" fmla="*/ 9311 w 54979"/>
                <a:gd name="connsiteY0" fmla="*/ 76198 h 77877"/>
                <a:gd name="connsiteX1" fmla="*/ 31481 w 54979"/>
                <a:gd name="connsiteY1" fmla="*/ 68569 h 77877"/>
                <a:gd name="connsiteX2" fmla="*/ 53296 w 54979"/>
                <a:gd name="connsiteY2" fmla="*/ 23856 h 77877"/>
                <a:gd name="connsiteX3" fmla="*/ 45668 w 54979"/>
                <a:gd name="connsiteY3" fmla="*/ 1684 h 77877"/>
                <a:gd name="connsiteX4" fmla="*/ 23498 w 54979"/>
                <a:gd name="connsiteY4" fmla="*/ 9312 h 77877"/>
                <a:gd name="connsiteX5" fmla="*/ 1684 w 54979"/>
                <a:gd name="connsiteY5" fmla="*/ 54024 h 77877"/>
                <a:gd name="connsiteX6" fmla="*/ 9311 w 54979"/>
                <a:gd name="connsiteY6" fmla="*/ 76198 h 7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979" h="77877">
                  <a:moveTo>
                    <a:pt x="9311" y="76198"/>
                  </a:moveTo>
                  <a:cubicBezTo>
                    <a:pt x="17539" y="80207"/>
                    <a:pt x="27463" y="76793"/>
                    <a:pt x="31481" y="68569"/>
                  </a:cubicBezTo>
                  <a:lnTo>
                    <a:pt x="53296" y="23856"/>
                  </a:lnTo>
                  <a:cubicBezTo>
                    <a:pt x="57311" y="15627"/>
                    <a:pt x="53897" y="5700"/>
                    <a:pt x="45668" y="1684"/>
                  </a:cubicBezTo>
                  <a:cubicBezTo>
                    <a:pt x="37439" y="-2333"/>
                    <a:pt x="27514" y="1083"/>
                    <a:pt x="23498" y="9312"/>
                  </a:cubicBezTo>
                  <a:lnTo>
                    <a:pt x="1684" y="54024"/>
                  </a:lnTo>
                  <a:cubicBezTo>
                    <a:pt x="-2333" y="62254"/>
                    <a:pt x="1082" y="72179"/>
                    <a:pt x="9311" y="76198"/>
                  </a:cubicBezTo>
                  <a:close/>
                </a:path>
              </a:pathLst>
            </a:custGeom>
            <a:solidFill>
              <a:srgbClr val="000000"/>
            </a:solidFill>
            <a:ln w="165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CF2D015-0203-942E-B4A1-9DB78DF02E1B}"/>
                </a:ext>
              </a:extLst>
            </p:cNvPr>
            <p:cNvSpPr/>
            <p:nvPr/>
          </p:nvSpPr>
          <p:spPr>
            <a:xfrm>
              <a:off x="1370799" y="3543788"/>
              <a:ext cx="80145" cy="71373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46F6A17-8EBB-4FDF-99BE-08C3B1DAA135}"/>
                </a:ext>
              </a:extLst>
            </p:cNvPr>
            <p:cNvSpPr/>
            <p:nvPr/>
          </p:nvSpPr>
          <p:spPr>
            <a:xfrm rot="16200000">
              <a:off x="1371609" y="3535328"/>
              <a:ext cx="30899" cy="104497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446A44E6-D29F-B216-58C2-78C3D443CBE9}"/>
                </a:ext>
              </a:extLst>
            </p:cNvPr>
            <p:cNvSpPr/>
            <p:nvPr/>
          </p:nvSpPr>
          <p:spPr>
            <a:xfrm>
              <a:off x="1696996" y="3686560"/>
              <a:ext cx="83515" cy="369364"/>
            </a:xfrm>
            <a:prstGeom prst="round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03BF5676-E2BE-5C3B-3760-FD546B66648A}"/>
                </a:ext>
              </a:extLst>
            </p:cNvPr>
            <p:cNvSpPr/>
            <p:nvPr/>
          </p:nvSpPr>
          <p:spPr>
            <a:xfrm>
              <a:off x="1566818" y="3686005"/>
              <a:ext cx="83515" cy="365707"/>
            </a:xfrm>
            <a:prstGeom prst="round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71B511FD-2960-EAF4-A75C-9AD1DFAAE447}"/>
                </a:ext>
              </a:extLst>
            </p:cNvPr>
            <p:cNvSpPr/>
            <p:nvPr/>
          </p:nvSpPr>
          <p:spPr>
            <a:xfrm rot="1794254">
              <a:off x="1220766" y="3702103"/>
              <a:ext cx="81869" cy="362086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pic>
        <p:nvPicPr>
          <p:cNvPr id="39" name="Graphic 38">
            <a:extLst>
              <a:ext uri="{FF2B5EF4-FFF2-40B4-BE49-F238E27FC236}">
                <a16:creationId xmlns:a16="http://schemas.microsoft.com/office/drawing/2014/main" id="{EA0FEE8A-0022-C6E5-57D9-7075767A18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89689" y="2159877"/>
            <a:ext cx="495120" cy="49512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9EFAA2E5-10B8-9C7D-6B2E-2814BBCE05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76165" y="2745798"/>
            <a:ext cx="495120" cy="495120"/>
          </a:xfrm>
          <a:prstGeom prst="rect">
            <a:avLst/>
          </a:prstGeom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81A5407A-BFA8-3C32-9072-9578790B8EED}"/>
              </a:ext>
            </a:extLst>
          </p:cNvPr>
          <p:cNvSpPr/>
          <p:nvPr/>
        </p:nvSpPr>
        <p:spPr>
          <a:xfrm>
            <a:off x="191016" y="743707"/>
            <a:ext cx="576765" cy="573685"/>
          </a:xfrm>
          <a:prstGeom prst="ellipse">
            <a:avLst/>
          </a:prstGeom>
          <a:solidFill>
            <a:srgbClr val="445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195403D-D617-C452-DB38-6CD09B0DB71C}"/>
              </a:ext>
            </a:extLst>
          </p:cNvPr>
          <p:cNvSpPr/>
          <p:nvPr/>
        </p:nvSpPr>
        <p:spPr>
          <a:xfrm>
            <a:off x="2506465" y="4124697"/>
            <a:ext cx="4881302" cy="1564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Build/identify alternative options </a:t>
            </a:r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redundancy, fallback options etc.</a:t>
            </a:r>
            <a:b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Create/develop islanding options </a:t>
            </a:r>
            <a:br>
              <a:rPr lang="en-A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independent/isolated operations</a:t>
            </a:r>
            <a:endParaRPr lang="en-A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Graphic 47" descr="Ambulance outline">
            <a:extLst>
              <a:ext uri="{FF2B5EF4-FFF2-40B4-BE49-F238E27FC236}">
                <a16:creationId xmlns:a16="http://schemas.microsoft.com/office/drawing/2014/main" id="{1D411335-88E4-A14E-D7F0-94FF0CD6F7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6359" y="818320"/>
            <a:ext cx="469232" cy="469232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39BC8820-37E4-9D1B-6155-3E04BB550860}"/>
              </a:ext>
            </a:extLst>
          </p:cNvPr>
          <p:cNvSpPr/>
          <p:nvPr/>
        </p:nvSpPr>
        <p:spPr>
          <a:xfrm>
            <a:off x="855678" y="1558212"/>
            <a:ext cx="3950263" cy="412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planning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D6FF74A-AD4C-41B1-A804-84844D27A10A}"/>
              </a:ext>
            </a:extLst>
          </p:cNvPr>
          <p:cNvSpPr/>
          <p:nvPr/>
        </p:nvSpPr>
        <p:spPr>
          <a:xfrm>
            <a:off x="865203" y="3558462"/>
            <a:ext cx="3950263" cy="412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Resilience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24AD0DE-E124-825F-A469-ECBA9F2F81ED}"/>
              </a:ext>
            </a:extLst>
          </p:cNvPr>
          <p:cNvSpPr/>
          <p:nvPr/>
        </p:nvSpPr>
        <p:spPr>
          <a:xfrm>
            <a:off x="0" y="0"/>
            <a:ext cx="12192000" cy="6125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Areas of synergies between cybersecurity and operations</a:t>
            </a:r>
          </a:p>
        </p:txBody>
      </p:sp>
    </p:spTree>
    <p:extLst>
      <p:ext uri="{BB962C8B-B14F-4D97-AF65-F5344CB8AC3E}">
        <p14:creationId xmlns:p14="http://schemas.microsoft.com/office/powerpoint/2010/main" val="3653780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F7AB14F-CD74-D240-2569-62B986749F19}"/>
              </a:ext>
            </a:extLst>
          </p:cNvPr>
          <p:cNvSpPr txBox="1">
            <a:spLocks/>
          </p:cNvSpPr>
          <p:nvPr/>
        </p:nvSpPr>
        <p:spPr>
          <a:xfrm>
            <a:off x="328773" y="781060"/>
            <a:ext cx="11863227" cy="6183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000" b="1">
                <a:latin typeface="Arial" panose="020B0604020202020204" pitchFamily="34" charset="0"/>
                <a:cs typeface="Arial" panose="020B0604020202020204" pitchFamily="34" charset="0"/>
              </a:rPr>
              <a:t>Incident reporting: cyber can learn from ops about transparency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B2E3AB-173D-0B4E-4562-92DA3A941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138" y="1877902"/>
            <a:ext cx="2083041" cy="156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E1C0B87-B817-0E4D-1D27-BDBB0745D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744" y="4406049"/>
            <a:ext cx="1449946" cy="1939190"/>
          </a:xfrm>
          <a:prstGeom prst="rect">
            <a:avLst/>
          </a:prstGeom>
        </p:spPr>
      </p:pic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343C8607-1DD4-83CD-786D-7E949EE92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659" y="1877902"/>
            <a:ext cx="2087706" cy="154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BBDA7D-B2BF-4C47-FC9D-513BC32892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775" y="4406049"/>
            <a:ext cx="1421376" cy="193918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5FA5FC4-0DFA-2294-FF1A-D38DF14F939B}"/>
              </a:ext>
            </a:extLst>
          </p:cNvPr>
          <p:cNvSpPr/>
          <p:nvPr/>
        </p:nvSpPr>
        <p:spPr>
          <a:xfrm>
            <a:off x="7291730" y="1884986"/>
            <a:ext cx="2379398" cy="154589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926D7826-912C-BE38-3069-77957BEFF9E9}"/>
              </a:ext>
            </a:extLst>
          </p:cNvPr>
          <p:cNvSpPr/>
          <p:nvPr/>
        </p:nvSpPr>
        <p:spPr>
          <a:xfrm>
            <a:off x="8115132" y="3725858"/>
            <a:ext cx="495300" cy="262255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4" name="Arrow: Down 1033">
            <a:extLst>
              <a:ext uri="{FF2B5EF4-FFF2-40B4-BE49-F238E27FC236}">
                <a16:creationId xmlns:a16="http://schemas.microsoft.com/office/drawing/2014/main" id="{337983AF-A8E5-7074-5D97-688F35898D71}"/>
              </a:ext>
            </a:extLst>
          </p:cNvPr>
          <p:cNvSpPr/>
          <p:nvPr/>
        </p:nvSpPr>
        <p:spPr>
          <a:xfrm>
            <a:off x="2835505" y="3725858"/>
            <a:ext cx="495300" cy="262255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5" name="Arrow: Down 1034">
            <a:extLst>
              <a:ext uri="{FF2B5EF4-FFF2-40B4-BE49-F238E27FC236}">
                <a16:creationId xmlns:a16="http://schemas.microsoft.com/office/drawing/2014/main" id="{6E5B141D-5440-243F-8145-0B73A9CE3486}"/>
              </a:ext>
            </a:extLst>
          </p:cNvPr>
          <p:cNvSpPr/>
          <p:nvPr/>
        </p:nvSpPr>
        <p:spPr>
          <a:xfrm>
            <a:off x="5546462" y="3725858"/>
            <a:ext cx="495300" cy="262255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A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1" name="Graphic 1040">
            <a:extLst>
              <a:ext uri="{FF2B5EF4-FFF2-40B4-BE49-F238E27FC236}">
                <a16:creationId xmlns:a16="http://schemas.microsoft.com/office/drawing/2014/main" id="{1565A9C1-9BEF-4E0E-2F07-8080288428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18390" y="4451939"/>
            <a:ext cx="600440" cy="600440"/>
          </a:xfrm>
          <a:prstGeom prst="rect">
            <a:avLst/>
          </a:prstGeom>
        </p:spPr>
      </p:pic>
      <p:sp>
        <p:nvSpPr>
          <p:cNvPr id="1042" name="Rectangle 1041">
            <a:extLst>
              <a:ext uri="{FF2B5EF4-FFF2-40B4-BE49-F238E27FC236}">
                <a16:creationId xmlns:a16="http://schemas.microsoft.com/office/drawing/2014/main" id="{6C9B181A-570A-FACD-9D9D-48D34784A199}"/>
              </a:ext>
            </a:extLst>
          </p:cNvPr>
          <p:cNvSpPr/>
          <p:nvPr/>
        </p:nvSpPr>
        <p:spPr>
          <a:xfrm>
            <a:off x="2153468" y="5081119"/>
            <a:ext cx="519138" cy="46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1043" name="Graphic 1042">
            <a:extLst>
              <a:ext uri="{FF2B5EF4-FFF2-40B4-BE49-F238E27FC236}">
                <a16:creationId xmlns:a16="http://schemas.microsoft.com/office/drawing/2014/main" id="{6EAC8EEE-EB12-DB4D-AA49-68445C9159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51006" y="4432301"/>
            <a:ext cx="600440" cy="600440"/>
          </a:xfrm>
          <a:prstGeom prst="rect">
            <a:avLst/>
          </a:prstGeom>
        </p:spPr>
      </p:pic>
      <p:sp>
        <p:nvSpPr>
          <p:cNvPr id="1044" name="Rectangle 1043">
            <a:extLst>
              <a:ext uri="{FF2B5EF4-FFF2-40B4-BE49-F238E27FC236}">
                <a16:creationId xmlns:a16="http://schemas.microsoft.com/office/drawing/2014/main" id="{C137DD17-26DC-CF46-82E7-9E90CBA9084C}"/>
              </a:ext>
            </a:extLst>
          </p:cNvPr>
          <p:cNvSpPr/>
          <p:nvPr/>
        </p:nvSpPr>
        <p:spPr>
          <a:xfrm>
            <a:off x="4686084" y="5061481"/>
            <a:ext cx="519138" cy="46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pic>
        <p:nvPicPr>
          <p:cNvPr id="1049" name="Graphic 1048">
            <a:extLst>
              <a:ext uri="{FF2B5EF4-FFF2-40B4-BE49-F238E27FC236}">
                <a16:creationId xmlns:a16="http://schemas.microsoft.com/office/drawing/2014/main" id="{9BA03851-9B7F-0B68-D602-B4DA9FB02F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22240" y="4528139"/>
            <a:ext cx="600440" cy="600440"/>
          </a:xfrm>
          <a:prstGeom prst="rect">
            <a:avLst/>
          </a:prstGeom>
        </p:spPr>
      </p:pic>
      <p:sp>
        <p:nvSpPr>
          <p:cNvPr id="1050" name="Rectangle 1049">
            <a:extLst>
              <a:ext uri="{FF2B5EF4-FFF2-40B4-BE49-F238E27FC236}">
                <a16:creationId xmlns:a16="http://schemas.microsoft.com/office/drawing/2014/main" id="{4F399F51-959F-12A2-1BC5-7CE1B1B31A88}"/>
              </a:ext>
            </a:extLst>
          </p:cNvPr>
          <p:cNvSpPr/>
          <p:nvPr/>
        </p:nvSpPr>
        <p:spPr>
          <a:xfrm>
            <a:off x="7557318" y="5157319"/>
            <a:ext cx="519138" cy="4633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1051" name="Rectangle 1050">
            <a:extLst>
              <a:ext uri="{FF2B5EF4-FFF2-40B4-BE49-F238E27FC236}">
                <a16:creationId xmlns:a16="http://schemas.microsoft.com/office/drawing/2014/main" id="{309F059F-71E3-6E3F-FEF4-CB8813C0B2FB}"/>
              </a:ext>
            </a:extLst>
          </p:cNvPr>
          <p:cNvSpPr/>
          <p:nvPr/>
        </p:nvSpPr>
        <p:spPr>
          <a:xfrm>
            <a:off x="8244479" y="4406048"/>
            <a:ext cx="1346511" cy="193918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42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" name="Rectangle 1053">
            <a:extLst>
              <a:ext uri="{FF2B5EF4-FFF2-40B4-BE49-F238E27FC236}">
                <a16:creationId xmlns:a16="http://schemas.microsoft.com/office/drawing/2014/main" id="{61DCFCFB-178E-51FC-751D-12673633C01C}"/>
              </a:ext>
            </a:extLst>
          </p:cNvPr>
          <p:cNvSpPr/>
          <p:nvPr/>
        </p:nvSpPr>
        <p:spPr>
          <a:xfrm rot="19374554">
            <a:off x="2082973" y="2001686"/>
            <a:ext cx="1192892" cy="3027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Macondo</a:t>
            </a:r>
          </a:p>
        </p:txBody>
      </p:sp>
      <p:sp>
        <p:nvSpPr>
          <p:cNvPr id="1055" name="Rectangle 1054">
            <a:extLst>
              <a:ext uri="{FF2B5EF4-FFF2-40B4-BE49-F238E27FC236}">
                <a16:creationId xmlns:a16="http://schemas.microsoft.com/office/drawing/2014/main" id="{A28BB99D-6243-5D2A-3167-66094B81DB94}"/>
              </a:ext>
            </a:extLst>
          </p:cNvPr>
          <p:cNvSpPr/>
          <p:nvPr/>
        </p:nvSpPr>
        <p:spPr>
          <a:xfrm rot="19374554">
            <a:off x="4562914" y="1989412"/>
            <a:ext cx="1192892" cy="2856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AF447</a:t>
            </a:r>
          </a:p>
        </p:txBody>
      </p:sp>
      <p:cxnSp>
        <p:nvCxnSpPr>
          <p:cNvPr id="1058" name="Straight Connector 1057">
            <a:extLst>
              <a:ext uri="{FF2B5EF4-FFF2-40B4-BE49-F238E27FC236}">
                <a16:creationId xmlns:a16="http://schemas.microsoft.com/office/drawing/2014/main" id="{CF6E4D4C-8B9A-6206-ED1C-90516731BB09}"/>
              </a:ext>
            </a:extLst>
          </p:cNvPr>
          <p:cNvCxnSpPr/>
          <p:nvPr/>
        </p:nvCxnSpPr>
        <p:spPr>
          <a:xfrm>
            <a:off x="-9395" y="1409700"/>
            <a:ext cx="3095495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1A010D8C-27D5-0BCA-720E-D0F984AFEE45}"/>
              </a:ext>
            </a:extLst>
          </p:cNvPr>
          <p:cNvSpPr/>
          <p:nvPr/>
        </p:nvSpPr>
        <p:spPr>
          <a:xfrm rot="19374554">
            <a:off x="6949718" y="1732949"/>
            <a:ext cx="1342654" cy="5243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Cyber breaches</a:t>
            </a:r>
          </a:p>
        </p:txBody>
      </p:sp>
      <p:sp>
        <p:nvSpPr>
          <p:cNvPr id="5" name="Freeform 255">
            <a:extLst>
              <a:ext uri="{FF2B5EF4-FFF2-40B4-BE49-F238E27FC236}">
                <a16:creationId xmlns:a16="http://schemas.microsoft.com/office/drawing/2014/main" id="{C9F4FF66-945F-6AC6-8E15-2C073D7C9DF2}"/>
              </a:ext>
            </a:extLst>
          </p:cNvPr>
          <p:cNvSpPr>
            <a:spLocks/>
          </p:cNvSpPr>
          <p:nvPr/>
        </p:nvSpPr>
        <p:spPr bwMode="auto">
          <a:xfrm rot="19975743">
            <a:off x="7778749" y="2688908"/>
            <a:ext cx="233423" cy="465123"/>
          </a:xfrm>
          <a:custGeom>
            <a:avLst/>
            <a:gdLst>
              <a:gd name="connsiteX0" fmla="*/ 218449 w 434735"/>
              <a:gd name="connsiteY0" fmla="*/ 695970 h 811609"/>
              <a:gd name="connsiteX1" fmla="*/ 181680 w 434735"/>
              <a:gd name="connsiteY1" fmla="*/ 733446 h 811609"/>
              <a:gd name="connsiteX2" fmla="*/ 218449 w 434735"/>
              <a:gd name="connsiteY2" fmla="*/ 770922 h 811609"/>
              <a:gd name="connsiteX3" fmla="*/ 255218 w 434735"/>
              <a:gd name="connsiteY3" fmla="*/ 733446 h 811609"/>
              <a:gd name="connsiteX4" fmla="*/ 218449 w 434735"/>
              <a:gd name="connsiteY4" fmla="*/ 695970 h 811609"/>
              <a:gd name="connsiteX5" fmla="*/ 45419 w 434735"/>
              <a:gd name="connsiteY5" fmla="*/ 141335 h 811609"/>
              <a:gd name="connsiteX6" fmla="*/ 45419 w 434735"/>
              <a:gd name="connsiteY6" fmla="*/ 655282 h 811609"/>
              <a:gd name="connsiteX7" fmla="*/ 393640 w 434735"/>
              <a:gd name="connsiteY7" fmla="*/ 655282 h 811609"/>
              <a:gd name="connsiteX8" fmla="*/ 393640 w 434735"/>
              <a:gd name="connsiteY8" fmla="*/ 141335 h 811609"/>
              <a:gd name="connsiteX9" fmla="*/ 171158 w 434735"/>
              <a:gd name="connsiteY9" fmla="*/ 51395 h 811609"/>
              <a:gd name="connsiteX10" fmla="*/ 164377 w 434735"/>
              <a:gd name="connsiteY10" fmla="*/ 58176 h 811609"/>
              <a:gd name="connsiteX11" fmla="*/ 164377 w 434735"/>
              <a:gd name="connsiteY11" fmla="*/ 85302 h 811609"/>
              <a:gd name="connsiteX12" fmla="*/ 171158 w 434735"/>
              <a:gd name="connsiteY12" fmla="*/ 92083 h 811609"/>
              <a:gd name="connsiteX13" fmla="*/ 265739 w 434735"/>
              <a:gd name="connsiteY13" fmla="*/ 92083 h 811609"/>
              <a:gd name="connsiteX14" fmla="*/ 272520 w 434735"/>
              <a:gd name="connsiteY14" fmla="*/ 85302 h 811609"/>
              <a:gd name="connsiteX15" fmla="*/ 272520 w 434735"/>
              <a:gd name="connsiteY15" fmla="*/ 58176 h 811609"/>
              <a:gd name="connsiteX16" fmla="*/ 265739 w 434735"/>
              <a:gd name="connsiteY16" fmla="*/ 51395 h 811609"/>
              <a:gd name="connsiteX17" fmla="*/ 40013 w 434735"/>
              <a:gd name="connsiteY17" fmla="*/ 0 h 811609"/>
              <a:gd name="connsiteX18" fmla="*/ 394722 w 434735"/>
              <a:gd name="connsiteY18" fmla="*/ 0 h 811609"/>
              <a:gd name="connsiteX19" fmla="*/ 434735 w 434735"/>
              <a:gd name="connsiteY19" fmla="*/ 40013 h 811609"/>
              <a:gd name="connsiteX20" fmla="*/ 434735 w 434735"/>
              <a:gd name="connsiteY20" fmla="*/ 771596 h 811609"/>
              <a:gd name="connsiteX21" fmla="*/ 394722 w 434735"/>
              <a:gd name="connsiteY21" fmla="*/ 811609 h 811609"/>
              <a:gd name="connsiteX22" fmla="*/ 40013 w 434735"/>
              <a:gd name="connsiteY22" fmla="*/ 811609 h 811609"/>
              <a:gd name="connsiteX23" fmla="*/ 0 w 434735"/>
              <a:gd name="connsiteY23" fmla="*/ 771596 h 811609"/>
              <a:gd name="connsiteX24" fmla="*/ 0 w 434735"/>
              <a:gd name="connsiteY24" fmla="*/ 40013 h 811609"/>
              <a:gd name="connsiteX25" fmla="*/ 40013 w 434735"/>
              <a:gd name="connsiteY25" fmla="*/ 0 h 811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34735" h="811609">
                <a:moveTo>
                  <a:pt x="218449" y="695970"/>
                </a:moveTo>
                <a:cubicBezTo>
                  <a:pt x="198142" y="695970"/>
                  <a:pt x="181680" y="712749"/>
                  <a:pt x="181680" y="733446"/>
                </a:cubicBezTo>
                <a:cubicBezTo>
                  <a:pt x="181680" y="754143"/>
                  <a:pt x="198142" y="770922"/>
                  <a:pt x="218449" y="770922"/>
                </a:cubicBezTo>
                <a:cubicBezTo>
                  <a:pt x="238756" y="770922"/>
                  <a:pt x="255218" y="754143"/>
                  <a:pt x="255218" y="733446"/>
                </a:cubicBezTo>
                <a:cubicBezTo>
                  <a:pt x="255218" y="712749"/>
                  <a:pt x="238756" y="695970"/>
                  <a:pt x="218449" y="695970"/>
                </a:cubicBezTo>
                <a:close/>
                <a:moveTo>
                  <a:pt x="45419" y="141335"/>
                </a:moveTo>
                <a:lnTo>
                  <a:pt x="45419" y="655282"/>
                </a:lnTo>
                <a:lnTo>
                  <a:pt x="393640" y="655282"/>
                </a:lnTo>
                <a:lnTo>
                  <a:pt x="393640" y="141335"/>
                </a:lnTo>
                <a:close/>
                <a:moveTo>
                  <a:pt x="171158" y="51395"/>
                </a:moveTo>
                <a:cubicBezTo>
                  <a:pt x="167413" y="51395"/>
                  <a:pt x="164377" y="54431"/>
                  <a:pt x="164377" y="58176"/>
                </a:cubicBezTo>
                <a:lnTo>
                  <a:pt x="164377" y="85302"/>
                </a:lnTo>
                <a:cubicBezTo>
                  <a:pt x="164377" y="89047"/>
                  <a:pt x="167413" y="92083"/>
                  <a:pt x="171158" y="92083"/>
                </a:cubicBezTo>
                <a:lnTo>
                  <a:pt x="265739" y="92083"/>
                </a:lnTo>
                <a:cubicBezTo>
                  <a:pt x="269484" y="92083"/>
                  <a:pt x="272520" y="89047"/>
                  <a:pt x="272520" y="85302"/>
                </a:cubicBezTo>
                <a:lnTo>
                  <a:pt x="272520" y="58176"/>
                </a:lnTo>
                <a:cubicBezTo>
                  <a:pt x="272520" y="54431"/>
                  <a:pt x="269484" y="51395"/>
                  <a:pt x="265739" y="51395"/>
                </a:cubicBezTo>
                <a:close/>
                <a:moveTo>
                  <a:pt x="40013" y="0"/>
                </a:moveTo>
                <a:lnTo>
                  <a:pt x="394722" y="0"/>
                </a:lnTo>
                <a:cubicBezTo>
                  <a:pt x="416821" y="0"/>
                  <a:pt x="434735" y="17914"/>
                  <a:pt x="434735" y="40013"/>
                </a:cubicBezTo>
                <a:lnTo>
                  <a:pt x="434735" y="771596"/>
                </a:lnTo>
                <a:cubicBezTo>
                  <a:pt x="434735" y="793695"/>
                  <a:pt x="416821" y="811609"/>
                  <a:pt x="394722" y="811609"/>
                </a:cubicBezTo>
                <a:lnTo>
                  <a:pt x="40013" y="811609"/>
                </a:lnTo>
                <a:cubicBezTo>
                  <a:pt x="17914" y="811609"/>
                  <a:pt x="0" y="793695"/>
                  <a:pt x="0" y="771596"/>
                </a:cubicBezTo>
                <a:lnTo>
                  <a:pt x="0" y="40013"/>
                </a:lnTo>
                <a:cubicBezTo>
                  <a:pt x="0" y="17914"/>
                  <a:pt x="17914" y="0"/>
                  <a:pt x="40013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ker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EA1ABAE-1E6A-3C2A-F179-F97FA82BAAB0}"/>
              </a:ext>
            </a:extLst>
          </p:cNvPr>
          <p:cNvGrpSpPr/>
          <p:nvPr/>
        </p:nvGrpSpPr>
        <p:grpSpPr>
          <a:xfrm>
            <a:off x="8176753" y="2432635"/>
            <a:ext cx="481682" cy="409668"/>
            <a:chOff x="3284478" y="4953223"/>
            <a:chExt cx="1029174" cy="771302"/>
          </a:xfrm>
          <a:solidFill>
            <a:schemeClr val="bg1"/>
          </a:solidFill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D3A8EF6-1A7B-5389-AA71-C3164E95A123}"/>
                </a:ext>
              </a:extLst>
            </p:cNvPr>
            <p:cNvGrpSpPr/>
            <p:nvPr/>
          </p:nvGrpSpPr>
          <p:grpSpPr>
            <a:xfrm>
              <a:off x="3646461" y="5025191"/>
              <a:ext cx="407511" cy="324148"/>
              <a:chOff x="3646461" y="5034068"/>
              <a:chExt cx="407511" cy="324148"/>
            </a:xfrm>
            <a:grpFill/>
          </p:grpSpPr>
          <p:sp>
            <p:nvSpPr>
              <p:cNvPr id="18" name="Freeform 331">
                <a:extLst>
                  <a:ext uri="{FF2B5EF4-FFF2-40B4-BE49-F238E27FC236}">
                    <a16:creationId xmlns:a16="http://schemas.microsoft.com/office/drawing/2014/main" id="{E95850D5-C2B4-C739-89F4-0122934B09C0}"/>
                  </a:ext>
                </a:extLst>
              </p:cNvPr>
              <p:cNvSpPr/>
              <p:nvPr/>
            </p:nvSpPr>
            <p:spPr>
              <a:xfrm>
                <a:off x="3801949" y="5171432"/>
                <a:ext cx="99588" cy="99588"/>
              </a:xfrm>
              <a:custGeom>
                <a:avLst/>
                <a:gdLst>
                  <a:gd name="connsiteX0" fmla="*/ 89773 w 295734"/>
                  <a:gd name="connsiteY0" fmla="*/ 0 h 295734"/>
                  <a:gd name="connsiteX1" fmla="*/ 205961 w 295734"/>
                  <a:gd name="connsiteY1" fmla="*/ 0 h 295734"/>
                  <a:gd name="connsiteX2" fmla="*/ 210753 w 295734"/>
                  <a:gd name="connsiteY2" fmla="*/ 4792 h 295734"/>
                  <a:gd name="connsiteX3" fmla="*/ 210753 w 295734"/>
                  <a:gd name="connsiteY3" fmla="*/ 84981 h 295734"/>
                  <a:gd name="connsiteX4" fmla="*/ 290942 w 295734"/>
                  <a:gd name="connsiteY4" fmla="*/ 84981 h 295734"/>
                  <a:gd name="connsiteX5" fmla="*/ 295734 w 295734"/>
                  <a:gd name="connsiteY5" fmla="*/ 89773 h 295734"/>
                  <a:gd name="connsiteX6" fmla="*/ 295734 w 295734"/>
                  <a:gd name="connsiteY6" fmla="*/ 205961 h 295734"/>
                  <a:gd name="connsiteX7" fmla="*/ 290942 w 295734"/>
                  <a:gd name="connsiteY7" fmla="*/ 210753 h 295734"/>
                  <a:gd name="connsiteX8" fmla="*/ 210753 w 295734"/>
                  <a:gd name="connsiteY8" fmla="*/ 210753 h 295734"/>
                  <a:gd name="connsiteX9" fmla="*/ 210753 w 295734"/>
                  <a:gd name="connsiteY9" fmla="*/ 290942 h 295734"/>
                  <a:gd name="connsiteX10" fmla="*/ 205961 w 295734"/>
                  <a:gd name="connsiteY10" fmla="*/ 295734 h 295734"/>
                  <a:gd name="connsiteX11" fmla="*/ 89773 w 295734"/>
                  <a:gd name="connsiteY11" fmla="*/ 295734 h 295734"/>
                  <a:gd name="connsiteX12" fmla="*/ 84981 w 295734"/>
                  <a:gd name="connsiteY12" fmla="*/ 290942 h 295734"/>
                  <a:gd name="connsiteX13" fmla="*/ 84981 w 295734"/>
                  <a:gd name="connsiteY13" fmla="*/ 210753 h 295734"/>
                  <a:gd name="connsiteX14" fmla="*/ 4792 w 295734"/>
                  <a:gd name="connsiteY14" fmla="*/ 210753 h 295734"/>
                  <a:gd name="connsiteX15" fmla="*/ 0 w 295734"/>
                  <a:gd name="connsiteY15" fmla="*/ 205961 h 295734"/>
                  <a:gd name="connsiteX16" fmla="*/ 0 w 295734"/>
                  <a:gd name="connsiteY16" fmla="*/ 89773 h 295734"/>
                  <a:gd name="connsiteX17" fmla="*/ 4792 w 295734"/>
                  <a:gd name="connsiteY17" fmla="*/ 84981 h 295734"/>
                  <a:gd name="connsiteX18" fmla="*/ 84981 w 295734"/>
                  <a:gd name="connsiteY18" fmla="*/ 84981 h 295734"/>
                  <a:gd name="connsiteX19" fmla="*/ 84981 w 295734"/>
                  <a:gd name="connsiteY19" fmla="*/ 4792 h 295734"/>
                  <a:gd name="connsiteX20" fmla="*/ 89773 w 295734"/>
                  <a:gd name="connsiteY20" fmla="*/ 0 h 29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5734" h="295734">
                    <a:moveTo>
                      <a:pt x="89773" y="0"/>
                    </a:moveTo>
                    <a:lnTo>
                      <a:pt x="205961" y="0"/>
                    </a:lnTo>
                    <a:cubicBezTo>
                      <a:pt x="208608" y="0"/>
                      <a:pt x="210753" y="2145"/>
                      <a:pt x="210753" y="4792"/>
                    </a:cubicBezTo>
                    <a:lnTo>
                      <a:pt x="210753" y="84981"/>
                    </a:lnTo>
                    <a:lnTo>
                      <a:pt x="290942" y="84981"/>
                    </a:lnTo>
                    <a:cubicBezTo>
                      <a:pt x="293589" y="84981"/>
                      <a:pt x="295734" y="87126"/>
                      <a:pt x="295734" y="89773"/>
                    </a:cubicBezTo>
                    <a:lnTo>
                      <a:pt x="295734" y="205961"/>
                    </a:lnTo>
                    <a:cubicBezTo>
                      <a:pt x="295734" y="208608"/>
                      <a:pt x="293589" y="210753"/>
                      <a:pt x="290942" y="210753"/>
                    </a:cubicBezTo>
                    <a:lnTo>
                      <a:pt x="210753" y="210753"/>
                    </a:lnTo>
                    <a:lnTo>
                      <a:pt x="210753" y="290942"/>
                    </a:lnTo>
                    <a:cubicBezTo>
                      <a:pt x="210753" y="293589"/>
                      <a:pt x="208608" y="295734"/>
                      <a:pt x="205961" y="295734"/>
                    </a:cubicBezTo>
                    <a:lnTo>
                      <a:pt x="89773" y="295734"/>
                    </a:lnTo>
                    <a:cubicBezTo>
                      <a:pt x="87126" y="295734"/>
                      <a:pt x="84981" y="293589"/>
                      <a:pt x="84981" y="290942"/>
                    </a:cubicBezTo>
                    <a:lnTo>
                      <a:pt x="84981" y="210753"/>
                    </a:lnTo>
                    <a:lnTo>
                      <a:pt x="4792" y="210753"/>
                    </a:lnTo>
                    <a:cubicBezTo>
                      <a:pt x="2145" y="210753"/>
                      <a:pt x="0" y="208608"/>
                      <a:pt x="0" y="205961"/>
                    </a:cubicBezTo>
                    <a:lnTo>
                      <a:pt x="0" y="89773"/>
                    </a:lnTo>
                    <a:cubicBezTo>
                      <a:pt x="0" y="87126"/>
                      <a:pt x="2145" y="84981"/>
                      <a:pt x="4792" y="84981"/>
                    </a:cubicBezTo>
                    <a:lnTo>
                      <a:pt x="84981" y="84981"/>
                    </a:lnTo>
                    <a:lnTo>
                      <a:pt x="84981" y="4792"/>
                    </a:lnTo>
                    <a:cubicBezTo>
                      <a:pt x="84981" y="2145"/>
                      <a:pt x="87126" y="0"/>
                      <a:pt x="89773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9" name="Freeform 332">
                <a:extLst>
                  <a:ext uri="{FF2B5EF4-FFF2-40B4-BE49-F238E27FC236}">
                    <a16:creationId xmlns:a16="http://schemas.microsoft.com/office/drawing/2014/main" id="{20460408-DA40-5440-D2B5-C3E8F4C962A8}"/>
                  </a:ext>
                </a:extLst>
              </p:cNvPr>
              <p:cNvSpPr/>
              <p:nvPr/>
            </p:nvSpPr>
            <p:spPr>
              <a:xfrm>
                <a:off x="3646461" y="5034068"/>
                <a:ext cx="407511" cy="324148"/>
              </a:xfrm>
              <a:custGeom>
                <a:avLst/>
                <a:gdLst>
                  <a:gd name="connsiteX0" fmla="*/ 605067 w 1210135"/>
                  <a:gd name="connsiteY0" fmla="*/ 329777 h 962582"/>
                  <a:gd name="connsiteX1" fmla="*/ 373375 w 1210135"/>
                  <a:gd name="connsiteY1" fmla="*/ 559175 h 962582"/>
                  <a:gd name="connsiteX2" fmla="*/ 605067 w 1210135"/>
                  <a:gd name="connsiteY2" fmla="*/ 788573 h 962582"/>
                  <a:gd name="connsiteX3" fmla="*/ 836759 w 1210135"/>
                  <a:gd name="connsiteY3" fmla="*/ 559175 h 962582"/>
                  <a:gd name="connsiteX4" fmla="*/ 605067 w 1210135"/>
                  <a:gd name="connsiteY4" fmla="*/ 329777 h 962582"/>
                  <a:gd name="connsiteX5" fmla="*/ 524765 w 1210135"/>
                  <a:gd name="connsiteY5" fmla="*/ 47024 h 962582"/>
                  <a:gd name="connsiteX6" fmla="*/ 492610 w 1210135"/>
                  <a:gd name="connsiteY6" fmla="*/ 79179 h 962582"/>
                  <a:gd name="connsiteX7" fmla="*/ 492610 w 1210135"/>
                  <a:gd name="connsiteY7" fmla="*/ 155769 h 962582"/>
                  <a:gd name="connsiteX8" fmla="*/ 714126 w 1210135"/>
                  <a:gd name="connsiteY8" fmla="*/ 155769 h 962582"/>
                  <a:gd name="connsiteX9" fmla="*/ 714126 w 1210135"/>
                  <a:gd name="connsiteY9" fmla="*/ 79179 h 962582"/>
                  <a:gd name="connsiteX10" fmla="*/ 681971 w 1210135"/>
                  <a:gd name="connsiteY10" fmla="*/ 47024 h 962582"/>
                  <a:gd name="connsiteX11" fmla="*/ 511589 w 1210135"/>
                  <a:gd name="connsiteY11" fmla="*/ 0 h 962582"/>
                  <a:gd name="connsiteX12" fmla="*/ 695147 w 1210135"/>
                  <a:gd name="connsiteY12" fmla="*/ 0 h 962582"/>
                  <a:gd name="connsiteX13" fmla="*/ 761433 w 1210135"/>
                  <a:gd name="connsiteY13" fmla="*/ 66286 h 962582"/>
                  <a:gd name="connsiteX14" fmla="*/ 761433 w 1210135"/>
                  <a:gd name="connsiteY14" fmla="*/ 155769 h 962582"/>
                  <a:gd name="connsiteX15" fmla="*/ 1097472 w 1210135"/>
                  <a:gd name="connsiteY15" fmla="*/ 155769 h 962582"/>
                  <a:gd name="connsiteX16" fmla="*/ 1210135 w 1210135"/>
                  <a:gd name="connsiteY16" fmla="*/ 268432 h 962582"/>
                  <a:gd name="connsiteX17" fmla="*/ 1210135 w 1210135"/>
                  <a:gd name="connsiteY17" fmla="*/ 849919 h 962582"/>
                  <a:gd name="connsiteX18" fmla="*/ 1097472 w 1210135"/>
                  <a:gd name="connsiteY18" fmla="*/ 962582 h 962582"/>
                  <a:gd name="connsiteX19" fmla="*/ 112663 w 1210135"/>
                  <a:gd name="connsiteY19" fmla="*/ 962582 h 962582"/>
                  <a:gd name="connsiteX20" fmla="*/ 0 w 1210135"/>
                  <a:gd name="connsiteY20" fmla="*/ 849919 h 962582"/>
                  <a:gd name="connsiteX21" fmla="*/ 0 w 1210135"/>
                  <a:gd name="connsiteY21" fmla="*/ 268432 h 962582"/>
                  <a:gd name="connsiteX22" fmla="*/ 112663 w 1210135"/>
                  <a:gd name="connsiteY22" fmla="*/ 155769 h 962582"/>
                  <a:gd name="connsiteX23" fmla="*/ 445303 w 1210135"/>
                  <a:gd name="connsiteY23" fmla="*/ 155769 h 962582"/>
                  <a:gd name="connsiteX24" fmla="*/ 445303 w 1210135"/>
                  <a:gd name="connsiteY24" fmla="*/ 66286 h 962582"/>
                  <a:gd name="connsiteX25" fmla="*/ 511589 w 1210135"/>
                  <a:gd name="connsiteY25" fmla="*/ 0 h 96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10135" h="962582">
                    <a:moveTo>
                      <a:pt x="605067" y="329777"/>
                    </a:moveTo>
                    <a:cubicBezTo>
                      <a:pt x="477107" y="329777"/>
                      <a:pt x="373375" y="432482"/>
                      <a:pt x="373375" y="559175"/>
                    </a:cubicBezTo>
                    <a:cubicBezTo>
                      <a:pt x="373375" y="685868"/>
                      <a:pt x="477107" y="788573"/>
                      <a:pt x="605067" y="788573"/>
                    </a:cubicBezTo>
                    <a:cubicBezTo>
                      <a:pt x="733027" y="788573"/>
                      <a:pt x="836759" y="685868"/>
                      <a:pt x="836759" y="559175"/>
                    </a:cubicBezTo>
                    <a:cubicBezTo>
                      <a:pt x="836759" y="432482"/>
                      <a:pt x="733027" y="329777"/>
                      <a:pt x="605067" y="329777"/>
                    </a:cubicBezTo>
                    <a:close/>
                    <a:moveTo>
                      <a:pt x="524765" y="47024"/>
                    </a:moveTo>
                    <a:cubicBezTo>
                      <a:pt x="507006" y="47024"/>
                      <a:pt x="492610" y="61420"/>
                      <a:pt x="492610" y="79179"/>
                    </a:cubicBezTo>
                    <a:lnTo>
                      <a:pt x="492610" y="155769"/>
                    </a:lnTo>
                    <a:lnTo>
                      <a:pt x="714126" y="155769"/>
                    </a:lnTo>
                    <a:lnTo>
                      <a:pt x="714126" y="79179"/>
                    </a:lnTo>
                    <a:cubicBezTo>
                      <a:pt x="714126" y="61420"/>
                      <a:pt x="699730" y="47024"/>
                      <a:pt x="681971" y="47024"/>
                    </a:cubicBezTo>
                    <a:close/>
                    <a:moveTo>
                      <a:pt x="511589" y="0"/>
                    </a:moveTo>
                    <a:lnTo>
                      <a:pt x="695147" y="0"/>
                    </a:lnTo>
                    <a:cubicBezTo>
                      <a:pt x="731756" y="0"/>
                      <a:pt x="761433" y="29677"/>
                      <a:pt x="761433" y="66286"/>
                    </a:cubicBezTo>
                    <a:lnTo>
                      <a:pt x="761433" y="155769"/>
                    </a:lnTo>
                    <a:lnTo>
                      <a:pt x="1097472" y="155769"/>
                    </a:lnTo>
                    <a:cubicBezTo>
                      <a:pt x="1159694" y="155769"/>
                      <a:pt x="1210135" y="206210"/>
                      <a:pt x="1210135" y="268432"/>
                    </a:cubicBezTo>
                    <a:lnTo>
                      <a:pt x="1210135" y="849919"/>
                    </a:lnTo>
                    <a:cubicBezTo>
                      <a:pt x="1210135" y="912141"/>
                      <a:pt x="1159694" y="962582"/>
                      <a:pt x="1097472" y="962582"/>
                    </a:cubicBezTo>
                    <a:lnTo>
                      <a:pt x="112663" y="962582"/>
                    </a:lnTo>
                    <a:cubicBezTo>
                      <a:pt x="50441" y="962582"/>
                      <a:pt x="0" y="912141"/>
                      <a:pt x="0" y="849919"/>
                    </a:cubicBezTo>
                    <a:lnTo>
                      <a:pt x="0" y="268432"/>
                    </a:lnTo>
                    <a:cubicBezTo>
                      <a:pt x="0" y="206210"/>
                      <a:pt x="50441" y="155769"/>
                      <a:pt x="112663" y="155769"/>
                    </a:cubicBezTo>
                    <a:lnTo>
                      <a:pt x="445303" y="155769"/>
                    </a:lnTo>
                    <a:lnTo>
                      <a:pt x="445303" y="66286"/>
                    </a:lnTo>
                    <a:cubicBezTo>
                      <a:pt x="445303" y="29677"/>
                      <a:pt x="474980" y="0"/>
                      <a:pt x="511589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19146AED-4B42-AE29-A643-B2594A3AA9A2}"/>
                </a:ext>
              </a:extLst>
            </p:cNvPr>
            <p:cNvSpPr/>
            <p:nvPr/>
          </p:nvSpPr>
          <p:spPr>
            <a:xfrm>
              <a:off x="3383490" y="5366863"/>
              <a:ext cx="655215" cy="288841"/>
            </a:xfrm>
            <a:custGeom>
              <a:avLst/>
              <a:gdLst>
                <a:gd name="connsiteX0" fmla="*/ 0 w 1395412"/>
                <a:gd name="connsiteY0" fmla="*/ 0 h 361950"/>
                <a:gd name="connsiteX1" fmla="*/ 1395412 w 1395412"/>
                <a:gd name="connsiteY1" fmla="*/ 0 h 361950"/>
                <a:gd name="connsiteX2" fmla="*/ 1395412 w 1395412"/>
                <a:gd name="connsiteY2" fmla="*/ 361950 h 361950"/>
                <a:gd name="connsiteX3" fmla="*/ 0 w 1395412"/>
                <a:gd name="connsiteY3" fmla="*/ 361950 h 361950"/>
                <a:gd name="connsiteX4" fmla="*/ 0 w 1395412"/>
                <a:gd name="connsiteY4" fmla="*/ 0 h 361950"/>
                <a:gd name="connsiteX0" fmla="*/ 290512 w 1685924"/>
                <a:gd name="connsiteY0" fmla="*/ 0 h 790575"/>
                <a:gd name="connsiteX1" fmla="*/ 1685924 w 1685924"/>
                <a:gd name="connsiteY1" fmla="*/ 0 h 790575"/>
                <a:gd name="connsiteX2" fmla="*/ 1685924 w 1685924"/>
                <a:gd name="connsiteY2" fmla="*/ 361950 h 790575"/>
                <a:gd name="connsiteX3" fmla="*/ 0 w 1685924"/>
                <a:gd name="connsiteY3" fmla="*/ 790575 h 790575"/>
                <a:gd name="connsiteX4" fmla="*/ 290512 w 1685924"/>
                <a:gd name="connsiteY4" fmla="*/ 0 h 790575"/>
                <a:gd name="connsiteX0" fmla="*/ 0 w 1828799"/>
                <a:gd name="connsiteY0" fmla="*/ 257175 h 790575"/>
                <a:gd name="connsiteX1" fmla="*/ 1828799 w 1828799"/>
                <a:gd name="connsiteY1" fmla="*/ 0 h 790575"/>
                <a:gd name="connsiteX2" fmla="*/ 1828799 w 1828799"/>
                <a:gd name="connsiteY2" fmla="*/ 361950 h 790575"/>
                <a:gd name="connsiteX3" fmla="*/ 142875 w 1828799"/>
                <a:gd name="connsiteY3" fmla="*/ 790575 h 790575"/>
                <a:gd name="connsiteX4" fmla="*/ 0 w 1828799"/>
                <a:gd name="connsiteY4" fmla="*/ 257175 h 790575"/>
                <a:gd name="connsiteX0" fmla="*/ 0 w 1828799"/>
                <a:gd name="connsiteY0" fmla="*/ 319087 h 852487"/>
                <a:gd name="connsiteX1" fmla="*/ 1419224 w 1828799"/>
                <a:gd name="connsiteY1" fmla="*/ 0 h 852487"/>
                <a:gd name="connsiteX2" fmla="*/ 1828799 w 1828799"/>
                <a:gd name="connsiteY2" fmla="*/ 423862 h 852487"/>
                <a:gd name="connsiteX3" fmla="*/ 142875 w 1828799"/>
                <a:gd name="connsiteY3" fmla="*/ 852487 h 852487"/>
                <a:gd name="connsiteX4" fmla="*/ 0 w 1828799"/>
                <a:gd name="connsiteY4" fmla="*/ 319087 h 852487"/>
                <a:gd name="connsiteX0" fmla="*/ 0 w 1828799"/>
                <a:gd name="connsiteY0" fmla="*/ 319087 h 852487"/>
                <a:gd name="connsiteX1" fmla="*/ 847725 w 1828799"/>
                <a:gd name="connsiteY1" fmla="*/ 128587 h 852487"/>
                <a:gd name="connsiteX2" fmla="*/ 1419224 w 1828799"/>
                <a:gd name="connsiteY2" fmla="*/ 0 h 852487"/>
                <a:gd name="connsiteX3" fmla="*/ 1828799 w 1828799"/>
                <a:gd name="connsiteY3" fmla="*/ 423862 h 852487"/>
                <a:gd name="connsiteX4" fmla="*/ 142875 w 1828799"/>
                <a:gd name="connsiteY4" fmla="*/ 852487 h 852487"/>
                <a:gd name="connsiteX5" fmla="*/ 0 w 1828799"/>
                <a:gd name="connsiteY5" fmla="*/ 319087 h 852487"/>
                <a:gd name="connsiteX0" fmla="*/ 0 w 1828799"/>
                <a:gd name="connsiteY0" fmla="*/ 561975 h 1095375"/>
                <a:gd name="connsiteX1" fmla="*/ 981075 w 1828799"/>
                <a:gd name="connsiteY1" fmla="*/ 0 h 1095375"/>
                <a:gd name="connsiteX2" fmla="*/ 1419224 w 1828799"/>
                <a:gd name="connsiteY2" fmla="*/ 242888 h 1095375"/>
                <a:gd name="connsiteX3" fmla="*/ 1828799 w 1828799"/>
                <a:gd name="connsiteY3" fmla="*/ 666750 h 1095375"/>
                <a:gd name="connsiteX4" fmla="*/ 142875 w 1828799"/>
                <a:gd name="connsiteY4" fmla="*/ 1095375 h 1095375"/>
                <a:gd name="connsiteX5" fmla="*/ 0 w 1828799"/>
                <a:gd name="connsiteY5" fmla="*/ 561975 h 1095375"/>
                <a:gd name="connsiteX0" fmla="*/ 0 w 1828799"/>
                <a:gd name="connsiteY0" fmla="*/ 561975 h 1095375"/>
                <a:gd name="connsiteX1" fmla="*/ 981075 w 1828799"/>
                <a:gd name="connsiteY1" fmla="*/ 0 h 1095375"/>
                <a:gd name="connsiteX2" fmla="*/ 1176338 w 1828799"/>
                <a:gd name="connsiteY2" fmla="*/ 114300 h 1095375"/>
                <a:gd name="connsiteX3" fmla="*/ 1419224 w 1828799"/>
                <a:gd name="connsiteY3" fmla="*/ 242888 h 1095375"/>
                <a:gd name="connsiteX4" fmla="*/ 1828799 w 1828799"/>
                <a:gd name="connsiteY4" fmla="*/ 666750 h 1095375"/>
                <a:gd name="connsiteX5" fmla="*/ 142875 w 1828799"/>
                <a:gd name="connsiteY5" fmla="*/ 1095375 h 1095375"/>
                <a:gd name="connsiteX6" fmla="*/ 0 w 1828799"/>
                <a:gd name="connsiteY6" fmla="*/ 561975 h 1095375"/>
                <a:gd name="connsiteX0" fmla="*/ 0 w 1828799"/>
                <a:gd name="connsiteY0" fmla="*/ 561975 h 1095375"/>
                <a:gd name="connsiteX1" fmla="*/ 981075 w 1828799"/>
                <a:gd name="connsiteY1" fmla="*/ 0 h 1095375"/>
                <a:gd name="connsiteX2" fmla="*/ 1766888 w 1828799"/>
                <a:gd name="connsiteY2" fmla="*/ 47625 h 1095375"/>
                <a:gd name="connsiteX3" fmla="*/ 1419224 w 1828799"/>
                <a:gd name="connsiteY3" fmla="*/ 242888 h 1095375"/>
                <a:gd name="connsiteX4" fmla="*/ 1828799 w 1828799"/>
                <a:gd name="connsiteY4" fmla="*/ 666750 h 1095375"/>
                <a:gd name="connsiteX5" fmla="*/ 142875 w 1828799"/>
                <a:gd name="connsiteY5" fmla="*/ 1095375 h 1095375"/>
                <a:gd name="connsiteX6" fmla="*/ 0 w 1828799"/>
                <a:gd name="connsiteY6" fmla="*/ 561975 h 1095375"/>
                <a:gd name="connsiteX0" fmla="*/ 0 w 1828799"/>
                <a:gd name="connsiteY0" fmla="*/ 561975 h 1095375"/>
                <a:gd name="connsiteX1" fmla="*/ 981075 w 1828799"/>
                <a:gd name="connsiteY1" fmla="*/ 0 h 1095375"/>
                <a:gd name="connsiteX2" fmla="*/ 1766888 w 1828799"/>
                <a:gd name="connsiteY2" fmla="*/ 47625 h 1095375"/>
                <a:gd name="connsiteX3" fmla="*/ 1419224 w 1828799"/>
                <a:gd name="connsiteY3" fmla="*/ 242888 h 1095375"/>
                <a:gd name="connsiteX4" fmla="*/ 1585913 w 1828799"/>
                <a:gd name="connsiteY4" fmla="*/ 419100 h 1095375"/>
                <a:gd name="connsiteX5" fmla="*/ 1828799 w 1828799"/>
                <a:gd name="connsiteY5" fmla="*/ 666750 h 1095375"/>
                <a:gd name="connsiteX6" fmla="*/ 142875 w 1828799"/>
                <a:gd name="connsiteY6" fmla="*/ 1095375 h 1095375"/>
                <a:gd name="connsiteX7" fmla="*/ 0 w 1828799"/>
                <a:gd name="connsiteY7" fmla="*/ 561975 h 1095375"/>
                <a:gd name="connsiteX0" fmla="*/ 0 w 1833563"/>
                <a:gd name="connsiteY0" fmla="*/ 561975 h 1095375"/>
                <a:gd name="connsiteX1" fmla="*/ 981075 w 1833563"/>
                <a:gd name="connsiteY1" fmla="*/ 0 h 1095375"/>
                <a:gd name="connsiteX2" fmla="*/ 1766888 w 1833563"/>
                <a:gd name="connsiteY2" fmla="*/ 47625 h 1095375"/>
                <a:gd name="connsiteX3" fmla="*/ 1419224 w 1833563"/>
                <a:gd name="connsiteY3" fmla="*/ 242888 h 1095375"/>
                <a:gd name="connsiteX4" fmla="*/ 1833563 w 1833563"/>
                <a:gd name="connsiteY4" fmla="*/ 266700 h 1095375"/>
                <a:gd name="connsiteX5" fmla="*/ 1828799 w 1833563"/>
                <a:gd name="connsiteY5" fmla="*/ 666750 h 1095375"/>
                <a:gd name="connsiteX6" fmla="*/ 142875 w 1833563"/>
                <a:gd name="connsiteY6" fmla="*/ 1095375 h 1095375"/>
                <a:gd name="connsiteX7" fmla="*/ 0 w 1833563"/>
                <a:gd name="connsiteY7" fmla="*/ 561975 h 1095375"/>
                <a:gd name="connsiteX0" fmla="*/ 0 w 1833563"/>
                <a:gd name="connsiteY0" fmla="*/ 561975 h 1095375"/>
                <a:gd name="connsiteX1" fmla="*/ 981075 w 1833563"/>
                <a:gd name="connsiteY1" fmla="*/ 0 h 1095375"/>
                <a:gd name="connsiteX2" fmla="*/ 1766888 w 1833563"/>
                <a:gd name="connsiteY2" fmla="*/ 47625 h 1095375"/>
                <a:gd name="connsiteX3" fmla="*/ 1419224 w 1833563"/>
                <a:gd name="connsiteY3" fmla="*/ 242888 h 1095375"/>
                <a:gd name="connsiteX4" fmla="*/ 1833563 w 1833563"/>
                <a:gd name="connsiteY4" fmla="*/ 266700 h 1095375"/>
                <a:gd name="connsiteX5" fmla="*/ 1481137 w 1833563"/>
                <a:gd name="connsiteY5" fmla="*/ 628650 h 1095375"/>
                <a:gd name="connsiteX6" fmla="*/ 142875 w 1833563"/>
                <a:gd name="connsiteY6" fmla="*/ 1095375 h 1095375"/>
                <a:gd name="connsiteX7" fmla="*/ 0 w 1833563"/>
                <a:gd name="connsiteY7" fmla="*/ 561975 h 1095375"/>
                <a:gd name="connsiteX0" fmla="*/ 0 w 1833563"/>
                <a:gd name="connsiteY0" fmla="*/ 561975 h 1095375"/>
                <a:gd name="connsiteX1" fmla="*/ 981075 w 1833563"/>
                <a:gd name="connsiteY1" fmla="*/ 0 h 1095375"/>
                <a:gd name="connsiteX2" fmla="*/ 1766888 w 1833563"/>
                <a:gd name="connsiteY2" fmla="*/ 47625 h 1095375"/>
                <a:gd name="connsiteX3" fmla="*/ 1419224 w 1833563"/>
                <a:gd name="connsiteY3" fmla="*/ 242888 h 1095375"/>
                <a:gd name="connsiteX4" fmla="*/ 1833563 w 1833563"/>
                <a:gd name="connsiteY4" fmla="*/ 266700 h 1095375"/>
                <a:gd name="connsiteX5" fmla="*/ 1681163 w 1833563"/>
                <a:gd name="connsiteY5" fmla="*/ 423863 h 1095375"/>
                <a:gd name="connsiteX6" fmla="*/ 1481137 w 1833563"/>
                <a:gd name="connsiteY6" fmla="*/ 628650 h 1095375"/>
                <a:gd name="connsiteX7" fmla="*/ 142875 w 1833563"/>
                <a:gd name="connsiteY7" fmla="*/ 1095375 h 1095375"/>
                <a:gd name="connsiteX8" fmla="*/ 0 w 1833563"/>
                <a:gd name="connsiteY8" fmla="*/ 561975 h 1095375"/>
                <a:gd name="connsiteX0" fmla="*/ 0 w 2119313"/>
                <a:gd name="connsiteY0" fmla="*/ 561975 h 1095375"/>
                <a:gd name="connsiteX1" fmla="*/ 981075 w 2119313"/>
                <a:gd name="connsiteY1" fmla="*/ 0 h 1095375"/>
                <a:gd name="connsiteX2" fmla="*/ 1766888 w 2119313"/>
                <a:gd name="connsiteY2" fmla="*/ 47625 h 1095375"/>
                <a:gd name="connsiteX3" fmla="*/ 1419224 w 2119313"/>
                <a:gd name="connsiteY3" fmla="*/ 242888 h 1095375"/>
                <a:gd name="connsiteX4" fmla="*/ 1833563 w 2119313"/>
                <a:gd name="connsiteY4" fmla="*/ 266700 h 1095375"/>
                <a:gd name="connsiteX5" fmla="*/ 2119313 w 2119313"/>
                <a:gd name="connsiteY5" fmla="*/ 333376 h 1095375"/>
                <a:gd name="connsiteX6" fmla="*/ 1481137 w 2119313"/>
                <a:gd name="connsiteY6" fmla="*/ 628650 h 1095375"/>
                <a:gd name="connsiteX7" fmla="*/ 142875 w 2119313"/>
                <a:gd name="connsiteY7" fmla="*/ 1095375 h 1095375"/>
                <a:gd name="connsiteX8" fmla="*/ 0 w 2119313"/>
                <a:gd name="connsiteY8" fmla="*/ 561975 h 1095375"/>
                <a:gd name="connsiteX0" fmla="*/ 0 w 2119313"/>
                <a:gd name="connsiteY0" fmla="*/ 561975 h 1095375"/>
                <a:gd name="connsiteX1" fmla="*/ 981075 w 2119313"/>
                <a:gd name="connsiteY1" fmla="*/ 0 h 1095375"/>
                <a:gd name="connsiteX2" fmla="*/ 1766888 w 2119313"/>
                <a:gd name="connsiteY2" fmla="*/ 47625 h 1095375"/>
                <a:gd name="connsiteX3" fmla="*/ 1419224 w 2119313"/>
                <a:gd name="connsiteY3" fmla="*/ 242888 h 1095375"/>
                <a:gd name="connsiteX4" fmla="*/ 1833563 w 2119313"/>
                <a:gd name="connsiteY4" fmla="*/ 266700 h 1095375"/>
                <a:gd name="connsiteX5" fmla="*/ 1947863 w 2119313"/>
                <a:gd name="connsiteY5" fmla="*/ 290513 h 1095375"/>
                <a:gd name="connsiteX6" fmla="*/ 2119313 w 2119313"/>
                <a:gd name="connsiteY6" fmla="*/ 333376 h 1095375"/>
                <a:gd name="connsiteX7" fmla="*/ 1481137 w 2119313"/>
                <a:gd name="connsiteY7" fmla="*/ 628650 h 1095375"/>
                <a:gd name="connsiteX8" fmla="*/ 142875 w 2119313"/>
                <a:gd name="connsiteY8" fmla="*/ 1095375 h 1095375"/>
                <a:gd name="connsiteX9" fmla="*/ 0 w 2119313"/>
                <a:gd name="connsiteY9" fmla="*/ 561975 h 1095375"/>
                <a:gd name="connsiteX0" fmla="*/ 0 w 2390776"/>
                <a:gd name="connsiteY0" fmla="*/ 561975 h 1095375"/>
                <a:gd name="connsiteX1" fmla="*/ 981075 w 2390776"/>
                <a:gd name="connsiteY1" fmla="*/ 0 h 1095375"/>
                <a:gd name="connsiteX2" fmla="*/ 1766888 w 2390776"/>
                <a:gd name="connsiteY2" fmla="*/ 47625 h 1095375"/>
                <a:gd name="connsiteX3" fmla="*/ 1419224 w 2390776"/>
                <a:gd name="connsiteY3" fmla="*/ 242888 h 1095375"/>
                <a:gd name="connsiteX4" fmla="*/ 1833563 w 2390776"/>
                <a:gd name="connsiteY4" fmla="*/ 266700 h 1095375"/>
                <a:gd name="connsiteX5" fmla="*/ 2390776 w 2390776"/>
                <a:gd name="connsiteY5" fmla="*/ 47625 h 1095375"/>
                <a:gd name="connsiteX6" fmla="*/ 2119313 w 2390776"/>
                <a:gd name="connsiteY6" fmla="*/ 333376 h 1095375"/>
                <a:gd name="connsiteX7" fmla="*/ 1481137 w 2390776"/>
                <a:gd name="connsiteY7" fmla="*/ 628650 h 1095375"/>
                <a:gd name="connsiteX8" fmla="*/ 142875 w 2390776"/>
                <a:gd name="connsiteY8" fmla="*/ 1095375 h 1095375"/>
                <a:gd name="connsiteX9" fmla="*/ 0 w 2390776"/>
                <a:gd name="connsiteY9" fmla="*/ 561975 h 1095375"/>
                <a:gd name="connsiteX0" fmla="*/ 0 w 2390776"/>
                <a:gd name="connsiteY0" fmla="*/ 561975 h 1095375"/>
                <a:gd name="connsiteX1" fmla="*/ 981075 w 2390776"/>
                <a:gd name="connsiteY1" fmla="*/ 0 h 1095375"/>
                <a:gd name="connsiteX2" fmla="*/ 1766888 w 2390776"/>
                <a:gd name="connsiteY2" fmla="*/ 47625 h 1095375"/>
                <a:gd name="connsiteX3" fmla="*/ 1419224 w 2390776"/>
                <a:gd name="connsiteY3" fmla="*/ 242888 h 1095375"/>
                <a:gd name="connsiteX4" fmla="*/ 1833563 w 2390776"/>
                <a:gd name="connsiteY4" fmla="*/ 266700 h 1095375"/>
                <a:gd name="connsiteX5" fmla="*/ 2390776 w 2390776"/>
                <a:gd name="connsiteY5" fmla="*/ 47625 h 1095375"/>
                <a:gd name="connsiteX6" fmla="*/ 2271712 w 2390776"/>
                <a:gd name="connsiteY6" fmla="*/ 176213 h 1095375"/>
                <a:gd name="connsiteX7" fmla="*/ 2119313 w 2390776"/>
                <a:gd name="connsiteY7" fmla="*/ 333376 h 1095375"/>
                <a:gd name="connsiteX8" fmla="*/ 1481137 w 2390776"/>
                <a:gd name="connsiteY8" fmla="*/ 628650 h 1095375"/>
                <a:gd name="connsiteX9" fmla="*/ 142875 w 2390776"/>
                <a:gd name="connsiteY9" fmla="*/ 1095375 h 1095375"/>
                <a:gd name="connsiteX10" fmla="*/ 0 w 2390776"/>
                <a:gd name="connsiteY10" fmla="*/ 561975 h 1095375"/>
                <a:gd name="connsiteX0" fmla="*/ 0 w 2476499"/>
                <a:gd name="connsiteY0" fmla="*/ 561975 h 1095375"/>
                <a:gd name="connsiteX1" fmla="*/ 981075 w 2476499"/>
                <a:gd name="connsiteY1" fmla="*/ 0 h 1095375"/>
                <a:gd name="connsiteX2" fmla="*/ 1766888 w 2476499"/>
                <a:gd name="connsiteY2" fmla="*/ 47625 h 1095375"/>
                <a:gd name="connsiteX3" fmla="*/ 1419224 w 2476499"/>
                <a:gd name="connsiteY3" fmla="*/ 242888 h 1095375"/>
                <a:gd name="connsiteX4" fmla="*/ 1833563 w 2476499"/>
                <a:gd name="connsiteY4" fmla="*/ 266700 h 1095375"/>
                <a:gd name="connsiteX5" fmla="*/ 2390776 w 2476499"/>
                <a:gd name="connsiteY5" fmla="*/ 47625 h 1095375"/>
                <a:gd name="connsiteX6" fmla="*/ 2476499 w 2476499"/>
                <a:gd name="connsiteY6" fmla="*/ 119063 h 1095375"/>
                <a:gd name="connsiteX7" fmla="*/ 2119313 w 2476499"/>
                <a:gd name="connsiteY7" fmla="*/ 333376 h 1095375"/>
                <a:gd name="connsiteX8" fmla="*/ 1481137 w 2476499"/>
                <a:gd name="connsiteY8" fmla="*/ 628650 h 1095375"/>
                <a:gd name="connsiteX9" fmla="*/ 142875 w 2476499"/>
                <a:gd name="connsiteY9" fmla="*/ 1095375 h 1095375"/>
                <a:gd name="connsiteX10" fmla="*/ 0 w 2476499"/>
                <a:gd name="connsiteY10" fmla="*/ 561975 h 1095375"/>
                <a:gd name="connsiteX0" fmla="*/ 0 w 2476499"/>
                <a:gd name="connsiteY0" fmla="*/ 561975 h 1095375"/>
                <a:gd name="connsiteX1" fmla="*/ 981075 w 2476499"/>
                <a:gd name="connsiteY1" fmla="*/ 0 h 1095375"/>
                <a:gd name="connsiteX2" fmla="*/ 1766888 w 2476499"/>
                <a:gd name="connsiteY2" fmla="*/ 47625 h 1095375"/>
                <a:gd name="connsiteX3" fmla="*/ 1419224 w 2476499"/>
                <a:gd name="connsiteY3" fmla="*/ 242888 h 1095375"/>
                <a:gd name="connsiteX4" fmla="*/ 1833563 w 2476499"/>
                <a:gd name="connsiteY4" fmla="*/ 266700 h 1095375"/>
                <a:gd name="connsiteX5" fmla="*/ 2390776 w 2476499"/>
                <a:gd name="connsiteY5" fmla="*/ 47625 h 1095375"/>
                <a:gd name="connsiteX6" fmla="*/ 2476499 w 2476499"/>
                <a:gd name="connsiteY6" fmla="*/ 119063 h 1095375"/>
                <a:gd name="connsiteX7" fmla="*/ 2119313 w 2476499"/>
                <a:gd name="connsiteY7" fmla="*/ 333376 h 1095375"/>
                <a:gd name="connsiteX8" fmla="*/ 1481137 w 2476499"/>
                <a:gd name="connsiteY8" fmla="*/ 628650 h 1095375"/>
                <a:gd name="connsiteX9" fmla="*/ 809624 w 2476499"/>
                <a:gd name="connsiteY9" fmla="*/ 862013 h 1095375"/>
                <a:gd name="connsiteX10" fmla="*/ 142875 w 2476499"/>
                <a:gd name="connsiteY10" fmla="*/ 1095375 h 1095375"/>
                <a:gd name="connsiteX11" fmla="*/ 0 w 2476499"/>
                <a:gd name="connsiteY11" fmla="*/ 561975 h 1095375"/>
                <a:gd name="connsiteX0" fmla="*/ 0 w 2476499"/>
                <a:gd name="connsiteY0" fmla="*/ 561975 h 1095375"/>
                <a:gd name="connsiteX1" fmla="*/ 981075 w 2476499"/>
                <a:gd name="connsiteY1" fmla="*/ 0 h 1095375"/>
                <a:gd name="connsiteX2" fmla="*/ 1766888 w 2476499"/>
                <a:gd name="connsiteY2" fmla="*/ 47625 h 1095375"/>
                <a:gd name="connsiteX3" fmla="*/ 1419224 w 2476499"/>
                <a:gd name="connsiteY3" fmla="*/ 242888 h 1095375"/>
                <a:gd name="connsiteX4" fmla="*/ 1833563 w 2476499"/>
                <a:gd name="connsiteY4" fmla="*/ 266700 h 1095375"/>
                <a:gd name="connsiteX5" fmla="*/ 2390776 w 2476499"/>
                <a:gd name="connsiteY5" fmla="*/ 47625 h 1095375"/>
                <a:gd name="connsiteX6" fmla="*/ 2476499 w 2476499"/>
                <a:gd name="connsiteY6" fmla="*/ 119063 h 1095375"/>
                <a:gd name="connsiteX7" fmla="*/ 2119313 w 2476499"/>
                <a:gd name="connsiteY7" fmla="*/ 333376 h 1095375"/>
                <a:gd name="connsiteX8" fmla="*/ 1481137 w 2476499"/>
                <a:gd name="connsiteY8" fmla="*/ 628650 h 1095375"/>
                <a:gd name="connsiteX9" fmla="*/ 909637 w 2476499"/>
                <a:gd name="connsiteY9" fmla="*/ 466726 h 1095375"/>
                <a:gd name="connsiteX10" fmla="*/ 142875 w 2476499"/>
                <a:gd name="connsiteY10" fmla="*/ 1095375 h 1095375"/>
                <a:gd name="connsiteX11" fmla="*/ 0 w 2476499"/>
                <a:gd name="connsiteY11" fmla="*/ 561975 h 1095375"/>
                <a:gd name="connsiteX0" fmla="*/ 0 w 2476499"/>
                <a:gd name="connsiteY0" fmla="*/ 561975 h 1095375"/>
                <a:gd name="connsiteX1" fmla="*/ 981075 w 2476499"/>
                <a:gd name="connsiteY1" fmla="*/ 0 h 1095375"/>
                <a:gd name="connsiteX2" fmla="*/ 1766888 w 2476499"/>
                <a:gd name="connsiteY2" fmla="*/ 47625 h 1095375"/>
                <a:gd name="connsiteX3" fmla="*/ 1419224 w 2476499"/>
                <a:gd name="connsiteY3" fmla="*/ 242888 h 1095375"/>
                <a:gd name="connsiteX4" fmla="*/ 1833563 w 2476499"/>
                <a:gd name="connsiteY4" fmla="*/ 266700 h 1095375"/>
                <a:gd name="connsiteX5" fmla="*/ 2390776 w 2476499"/>
                <a:gd name="connsiteY5" fmla="*/ 47625 h 1095375"/>
                <a:gd name="connsiteX6" fmla="*/ 2476499 w 2476499"/>
                <a:gd name="connsiteY6" fmla="*/ 119063 h 1095375"/>
                <a:gd name="connsiteX7" fmla="*/ 2119313 w 2476499"/>
                <a:gd name="connsiteY7" fmla="*/ 333376 h 1095375"/>
                <a:gd name="connsiteX8" fmla="*/ 1481137 w 2476499"/>
                <a:gd name="connsiteY8" fmla="*/ 628650 h 1095375"/>
                <a:gd name="connsiteX9" fmla="*/ 914399 w 2476499"/>
                <a:gd name="connsiteY9" fmla="*/ 461963 h 1095375"/>
                <a:gd name="connsiteX10" fmla="*/ 142875 w 2476499"/>
                <a:gd name="connsiteY10" fmla="*/ 1095375 h 1095375"/>
                <a:gd name="connsiteX11" fmla="*/ 0 w 2476499"/>
                <a:gd name="connsiteY11" fmla="*/ 561975 h 1095375"/>
                <a:gd name="connsiteX0" fmla="*/ 0 w 2466974"/>
                <a:gd name="connsiteY0" fmla="*/ 566738 h 1095375"/>
                <a:gd name="connsiteX1" fmla="*/ 971550 w 2466974"/>
                <a:gd name="connsiteY1" fmla="*/ 0 h 1095375"/>
                <a:gd name="connsiteX2" fmla="*/ 1757363 w 2466974"/>
                <a:gd name="connsiteY2" fmla="*/ 47625 h 1095375"/>
                <a:gd name="connsiteX3" fmla="*/ 1409699 w 2466974"/>
                <a:gd name="connsiteY3" fmla="*/ 242888 h 1095375"/>
                <a:gd name="connsiteX4" fmla="*/ 1824038 w 2466974"/>
                <a:gd name="connsiteY4" fmla="*/ 266700 h 1095375"/>
                <a:gd name="connsiteX5" fmla="*/ 2381251 w 2466974"/>
                <a:gd name="connsiteY5" fmla="*/ 47625 h 1095375"/>
                <a:gd name="connsiteX6" fmla="*/ 2466974 w 2466974"/>
                <a:gd name="connsiteY6" fmla="*/ 119063 h 1095375"/>
                <a:gd name="connsiteX7" fmla="*/ 2109788 w 2466974"/>
                <a:gd name="connsiteY7" fmla="*/ 333376 h 1095375"/>
                <a:gd name="connsiteX8" fmla="*/ 1471612 w 2466974"/>
                <a:gd name="connsiteY8" fmla="*/ 628650 h 1095375"/>
                <a:gd name="connsiteX9" fmla="*/ 904874 w 2466974"/>
                <a:gd name="connsiteY9" fmla="*/ 461963 h 1095375"/>
                <a:gd name="connsiteX10" fmla="*/ 133350 w 2466974"/>
                <a:gd name="connsiteY10" fmla="*/ 1095375 h 1095375"/>
                <a:gd name="connsiteX11" fmla="*/ 0 w 2466974"/>
                <a:gd name="connsiteY11" fmla="*/ 566738 h 1095375"/>
                <a:gd name="connsiteX0" fmla="*/ 0 w 2466974"/>
                <a:gd name="connsiteY0" fmla="*/ 571500 h 1095375"/>
                <a:gd name="connsiteX1" fmla="*/ 971550 w 2466974"/>
                <a:gd name="connsiteY1" fmla="*/ 0 h 1095375"/>
                <a:gd name="connsiteX2" fmla="*/ 1757363 w 2466974"/>
                <a:gd name="connsiteY2" fmla="*/ 47625 h 1095375"/>
                <a:gd name="connsiteX3" fmla="*/ 1409699 w 2466974"/>
                <a:gd name="connsiteY3" fmla="*/ 242888 h 1095375"/>
                <a:gd name="connsiteX4" fmla="*/ 1824038 w 2466974"/>
                <a:gd name="connsiteY4" fmla="*/ 266700 h 1095375"/>
                <a:gd name="connsiteX5" fmla="*/ 2381251 w 2466974"/>
                <a:gd name="connsiteY5" fmla="*/ 47625 h 1095375"/>
                <a:gd name="connsiteX6" fmla="*/ 2466974 w 2466974"/>
                <a:gd name="connsiteY6" fmla="*/ 119063 h 1095375"/>
                <a:gd name="connsiteX7" fmla="*/ 2109788 w 2466974"/>
                <a:gd name="connsiteY7" fmla="*/ 333376 h 1095375"/>
                <a:gd name="connsiteX8" fmla="*/ 1471612 w 2466974"/>
                <a:gd name="connsiteY8" fmla="*/ 628650 h 1095375"/>
                <a:gd name="connsiteX9" fmla="*/ 904874 w 2466974"/>
                <a:gd name="connsiteY9" fmla="*/ 461963 h 1095375"/>
                <a:gd name="connsiteX10" fmla="*/ 133350 w 2466974"/>
                <a:gd name="connsiteY10" fmla="*/ 1095375 h 1095375"/>
                <a:gd name="connsiteX11" fmla="*/ 0 w 2466974"/>
                <a:gd name="connsiteY11" fmla="*/ 571500 h 1095375"/>
                <a:gd name="connsiteX0" fmla="*/ 0 w 2466974"/>
                <a:gd name="connsiteY0" fmla="*/ 571500 h 1090613"/>
                <a:gd name="connsiteX1" fmla="*/ 971550 w 2466974"/>
                <a:gd name="connsiteY1" fmla="*/ 0 h 1090613"/>
                <a:gd name="connsiteX2" fmla="*/ 1757363 w 2466974"/>
                <a:gd name="connsiteY2" fmla="*/ 47625 h 1090613"/>
                <a:gd name="connsiteX3" fmla="*/ 1409699 w 2466974"/>
                <a:gd name="connsiteY3" fmla="*/ 242888 h 1090613"/>
                <a:gd name="connsiteX4" fmla="*/ 1824038 w 2466974"/>
                <a:gd name="connsiteY4" fmla="*/ 266700 h 1090613"/>
                <a:gd name="connsiteX5" fmla="*/ 2381251 w 2466974"/>
                <a:gd name="connsiteY5" fmla="*/ 47625 h 1090613"/>
                <a:gd name="connsiteX6" fmla="*/ 2466974 w 2466974"/>
                <a:gd name="connsiteY6" fmla="*/ 119063 h 1090613"/>
                <a:gd name="connsiteX7" fmla="*/ 2109788 w 2466974"/>
                <a:gd name="connsiteY7" fmla="*/ 333376 h 1090613"/>
                <a:gd name="connsiteX8" fmla="*/ 1471612 w 2466974"/>
                <a:gd name="connsiteY8" fmla="*/ 628650 h 1090613"/>
                <a:gd name="connsiteX9" fmla="*/ 904874 w 2466974"/>
                <a:gd name="connsiteY9" fmla="*/ 461963 h 1090613"/>
                <a:gd name="connsiteX10" fmla="*/ 140494 w 2466974"/>
                <a:gd name="connsiteY10" fmla="*/ 1090613 h 1090613"/>
                <a:gd name="connsiteX11" fmla="*/ 0 w 2466974"/>
                <a:gd name="connsiteY11" fmla="*/ 571500 h 1090613"/>
                <a:gd name="connsiteX0" fmla="*/ 0 w 2466974"/>
                <a:gd name="connsiteY0" fmla="*/ 571500 h 1090613"/>
                <a:gd name="connsiteX1" fmla="*/ 971550 w 2466974"/>
                <a:gd name="connsiteY1" fmla="*/ 0 h 1090613"/>
                <a:gd name="connsiteX2" fmla="*/ 1757363 w 2466974"/>
                <a:gd name="connsiteY2" fmla="*/ 47625 h 1090613"/>
                <a:gd name="connsiteX3" fmla="*/ 1409699 w 2466974"/>
                <a:gd name="connsiteY3" fmla="*/ 242888 h 1090613"/>
                <a:gd name="connsiteX4" fmla="*/ 1824038 w 2466974"/>
                <a:gd name="connsiteY4" fmla="*/ 266700 h 1090613"/>
                <a:gd name="connsiteX5" fmla="*/ 2381251 w 2466974"/>
                <a:gd name="connsiteY5" fmla="*/ 47625 h 1090613"/>
                <a:gd name="connsiteX6" fmla="*/ 2466974 w 2466974"/>
                <a:gd name="connsiteY6" fmla="*/ 119063 h 1090613"/>
                <a:gd name="connsiteX7" fmla="*/ 2109788 w 2466974"/>
                <a:gd name="connsiteY7" fmla="*/ 333376 h 1090613"/>
                <a:gd name="connsiteX8" fmla="*/ 1471612 w 2466974"/>
                <a:gd name="connsiteY8" fmla="*/ 628650 h 1090613"/>
                <a:gd name="connsiteX9" fmla="*/ 904874 w 2466974"/>
                <a:gd name="connsiteY9" fmla="*/ 461963 h 1090613"/>
                <a:gd name="connsiteX10" fmla="*/ 138113 w 2466974"/>
                <a:gd name="connsiteY10" fmla="*/ 1090613 h 1090613"/>
                <a:gd name="connsiteX11" fmla="*/ 0 w 2466974"/>
                <a:gd name="connsiteY11" fmla="*/ 571500 h 1090613"/>
                <a:gd name="connsiteX0" fmla="*/ 0 w 2466974"/>
                <a:gd name="connsiteY0" fmla="*/ 571500 h 1095375"/>
                <a:gd name="connsiteX1" fmla="*/ 971550 w 2466974"/>
                <a:gd name="connsiteY1" fmla="*/ 0 h 1095375"/>
                <a:gd name="connsiteX2" fmla="*/ 1757363 w 2466974"/>
                <a:gd name="connsiteY2" fmla="*/ 47625 h 1095375"/>
                <a:gd name="connsiteX3" fmla="*/ 1409699 w 2466974"/>
                <a:gd name="connsiteY3" fmla="*/ 242888 h 1095375"/>
                <a:gd name="connsiteX4" fmla="*/ 1824038 w 2466974"/>
                <a:gd name="connsiteY4" fmla="*/ 266700 h 1095375"/>
                <a:gd name="connsiteX5" fmla="*/ 2381251 w 2466974"/>
                <a:gd name="connsiteY5" fmla="*/ 47625 h 1095375"/>
                <a:gd name="connsiteX6" fmla="*/ 2466974 w 2466974"/>
                <a:gd name="connsiteY6" fmla="*/ 119063 h 1095375"/>
                <a:gd name="connsiteX7" fmla="*/ 2109788 w 2466974"/>
                <a:gd name="connsiteY7" fmla="*/ 333376 h 1095375"/>
                <a:gd name="connsiteX8" fmla="*/ 1471612 w 2466974"/>
                <a:gd name="connsiteY8" fmla="*/ 628650 h 1095375"/>
                <a:gd name="connsiteX9" fmla="*/ 904874 w 2466974"/>
                <a:gd name="connsiteY9" fmla="*/ 461963 h 1095375"/>
                <a:gd name="connsiteX10" fmla="*/ 138113 w 2466974"/>
                <a:gd name="connsiteY10" fmla="*/ 1095375 h 1095375"/>
                <a:gd name="connsiteX11" fmla="*/ 0 w 2466974"/>
                <a:gd name="connsiteY11" fmla="*/ 571500 h 1095375"/>
                <a:gd name="connsiteX0" fmla="*/ 0 w 2466974"/>
                <a:gd name="connsiteY0" fmla="*/ 547688 h 1071563"/>
                <a:gd name="connsiteX1" fmla="*/ 914400 w 2466974"/>
                <a:gd name="connsiteY1" fmla="*/ 0 h 1071563"/>
                <a:gd name="connsiteX2" fmla="*/ 1757363 w 2466974"/>
                <a:gd name="connsiteY2" fmla="*/ 23813 h 1071563"/>
                <a:gd name="connsiteX3" fmla="*/ 1409699 w 2466974"/>
                <a:gd name="connsiteY3" fmla="*/ 219076 h 1071563"/>
                <a:gd name="connsiteX4" fmla="*/ 1824038 w 2466974"/>
                <a:gd name="connsiteY4" fmla="*/ 242888 h 1071563"/>
                <a:gd name="connsiteX5" fmla="*/ 2381251 w 2466974"/>
                <a:gd name="connsiteY5" fmla="*/ 23813 h 1071563"/>
                <a:gd name="connsiteX6" fmla="*/ 2466974 w 2466974"/>
                <a:gd name="connsiteY6" fmla="*/ 95251 h 1071563"/>
                <a:gd name="connsiteX7" fmla="*/ 2109788 w 2466974"/>
                <a:gd name="connsiteY7" fmla="*/ 309564 h 1071563"/>
                <a:gd name="connsiteX8" fmla="*/ 1471612 w 2466974"/>
                <a:gd name="connsiteY8" fmla="*/ 604838 h 1071563"/>
                <a:gd name="connsiteX9" fmla="*/ 904874 w 2466974"/>
                <a:gd name="connsiteY9" fmla="*/ 438151 h 1071563"/>
                <a:gd name="connsiteX10" fmla="*/ 138113 w 2466974"/>
                <a:gd name="connsiteY10" fmla="*/ 1071563 h 1071563"/>
                <a:gd name="connsiteX11" fmla="*/ 0 w 2466974"/>
                <a:gd name="connsiteY11" fmla="*/ 547688 h 1071563"/>
                <a:gd name="connsiteX0" fmla="*/ 0 w 2466974"/>
                <a:gd name="connsiteY0" fmla="*/ 547688 h 1071563"/>
                <a:gd name="connsiteX1" fmla="*/ 914400 w 2466974"/>
                <a:gd name="connsiteY1" fmla="*/ 0 h 1071563"/>
                <a:gd name="connsiteX2" fmla="*/ 1757363 w 2466974"/>
                <a:gd name="connsiteY2" fmla="*/ 23813 h 1071563"/>
                <a:gd name="connsiteX3" fmla="*/ 1409699 w 2466974"/>
                <a:gd name="connsiteY3" fmla="*/ 219076 h 1071563"/>
                <a:gd name="connsiteX4" fmla="*/ 1824038 w 2466974"/>
                <a:gd name="connsiteY4" fmla="*/ 242888 h 1071563"/>
                <a:gd name="connsiteX5" fmla="*/ 2381251 w 2466974"/>
                <a:gd name="connsiteY5" fmla="*/ 23813 h 1071563"/>
                <a:gd name="connsiteX6" fmla="*/ 2466974 w 2466974"/>
                <a:gd name="connsiteY6" fmla="*/ 95251 h 1071563"/>
                <a:gd name="connsiteX7" fmla="*/ 2109788 w 2466974"/>
                <a:gd name="connsiteY7" fmla="*/ 309564 h 1071563"/>
                <a:gd name="connsiteX8" fmla="*/ 1471612 w 2466974"/>
                <a:gd name="connsiteY8" fmla="*/ 604838 h 1071563"/>
                <a:gd name="connsiteX9" fmla="*/ 904874 w 2466974"/>
                <a:gd name="connsiteY9" fmla="*/ 438151 h 1071563"/>
                <a:gd name="connsiteX10" fmla="*/ 138113 w 2466974"/>
                <a:gd name="connsiteY10" fmla="*/ 1071563 h 1071563"/>
                <a:gd name="connsiteX11" fmla="*/ 0 w 2466974"/>
                <a:gd name="connsiteY11" fmla="*/ 547688 h 1071563"/>
                <a:gd name="connsiteX0" fmla="*/ 0 w 2466974"/>
                <a:gd name="connsiteY0" fmla="*/ 547688 h 1071563"/>
                <a:gd name="connsiteX1" fmla="*/ 914400 w 2466974"/>
                <a:gd name="connsiteY1" fmla="*/ 0 h 1071563"/>
                <a:gd name="connsiteX2" fmla="*/ 1757363 w 2466974"/>
                <a:gd name="connsiteY2" fmla="*/ 23813 h 1071563"/>
                <a:gd name="connsiteX3" fmla="*/ 1409699 w 2466974"/>
                <a:gd name="connsiteY3" fmla="*/ 219076 h 1071563"/>
                <a:gd name="connsiteX4" fmla="*/ 1824038 w 2466974"/>
                <a:gd name="connsiteY4" fmla="*/ 242888 h 1071563"/>
                <a:gd name="connsiteX5" fmla="*/ 2381251 w 2466974"/>
                <a:gd name="connsiteY5" fmla="*/ 23813 h 1071563"/>
                <a:gd name="connsiteX6" fmla="*/ 2466974 w 2466974"/>
                <a:gd name="connsiteY6" fmla="*/ 95251 h 1071563"/>
                <a:gd name="connsiteX7" fmla="*/ 2109788 w 2466974"/>
                <a:gd name="connsiteY7" fmla="*/ 309564 h 1071563"/>
                <a:gd name="connsiteX8" fmla="*/ 1471612 w 2466974"/>
                <a:gd name="connsiteY8" fmla="*/ 604838 h 1071563"/>
                <a:gd name="connsiteX9" fmla="*/ 933449 w 2466974"/>
                <a:gd name="connsiteY9" fmla="*/ 400051 h 1071563"/>
                <a:gd name="connsiteX10" fmla="*/ 138113 w 2466974"/>
                <a:gd name="connsiteY10" fmla="*/ 1071563 h 1071563"/>
                <a:gd name="connsiteX11" fmla="*/ 0 w 2466974"/>
                <a:gd name="connsiteY11" fmla="*/ 547688 h 1071563"/>
                <a:gd name="connsiteX0" fmla="*/ 0 w 2466974"/>
                <a:gd name="connsiteY0" fmla="*/ 547688 h 1071563"/>
                <a:gd name="connsiteX1" fmla="*/ 914400 w 2466974"/>
                <a:gd name="connsiteY1" fmla="*/ 0 h 1071563"/>
                <a:gd name="connsiteX2" fmla="*/ 1757363 w 2466974"/>
                <a:gd name="connsiteY2" fmla="*/ 23813 h 1071563"/>
                <a:gd name="connsiteX3" fmla="*/ 1409699 w 2466974"/>
                <a:gd name="connsiteY3" fmla="*/ 219076 h 1071563"/>
                <a:gd name="connsiteX4" fmla="*/ 1824038 w 2466974"/>
                <a:gd name="connsiteY4" fmla="*/ 242888 h 1071563"/>
                <a:gd name="connsiteX5" fmla="*/ 2381251 w 2466974"/>
                <a:gd name="connsiteY5" fmla="*/ 23813 h 1071563"/>
                <a:gd name="connsiteX6" fmla="*/ 2466974 w 2466974"/>
                <a:gd name="connsiteY6" fmla="*/ 95251 h 1071563"/>
                <a:gd name="connsiteX7" fmla="*/ 2109788 w 2466974"/>
                <a:gd name="connsiteY7" fmla="*/ 309564 h 1071563"/>
                <a:gd name="connsiteX8" fmla="*/ 1471612 w 2466974"/>
                <a:gd name="connsiteY8" fmla="*/ 604838 h 1071563"/>
                <a:gd name="connsiteX9" fmla="*/ 921543 w 2466974"/>
                <a:gd name="connsiteY9" fmla="*/ 426245 h 1071563"/>
                <a:gd name="connsiteX10" fmla="*/ 138113 w 2466974"/>
                <a:gd name="connsiteY10" fmla="*/ 1071563 h 1071563"/>
                <a:gd name="connsiteX11" fmla="*/ 0 w 2466974"/>
                <a:gd name="connsiteY11" fmla="*/ 547688 h 1071563"/>
                <a:gd name="connsiteX0" fmla="*/ 0 w 2466974"/>
                <a:gd name="connsiteY0" fmla="*/ 547688 h 1071563"/>
                <a:gd name="connsiteX1" fmla="*/ 914400 w 2466974"/>
                <a:gd name="connsiteY1" fmla="*/ 0 h 1071563"/>
                <a:gd name="connsiteX2" fmla="*/ 1757363 w 2466974"/>
                <a:gd name="connsiteY2" fmla="*/ 23813 h 1071563"/>
                <a:gd name="connsiteX3" fmla="*/ 1409699 w 2466974"/>
                <a:gd name="connsiteY3" fmla="*/ 219076 h 1071563"/>
                <a:gd name="connsiteX4" fmla="*/ 1824038 w 2466974"/>
                <a:gd name="connsiteY4" fmla="*/ 242888 h 1071563"/>
                <a:gd name="connsiteX5" fmla="*/ 2381251 w 2466974"/>
                <a:gd name="connsiteY5" fmla="*/ 23813 h 1071563"/>
                <a:gd name="connsiteX6" fmla="*/ 2466974 w 2466974"/>
                <a:gd name="connsiteY6" fmla="*/ 95251 h 1071563"/>
                <a:gd name="connsiteX7" fmla="*/ 2109788 w 2466974"/>
                <a:gd name="connsiteY7" fmla="*/ 309564 h 1071563"/>
                <a:gd name="connsiteX8" fmla="*/ 1393031 w 2466974"/>
                <a:gd name="connsiteY8" fmla="*/ 592931 h 1071563"/>
                <a:gd name="connsiteX9" fmla="*/ 921543 w 2466974"/>
                <a:gd name="connsiteY9" fmla="*/ 426245 h 1071563"/>
                <a:gd name="connsiteX10" fmla="*/ 138113 w 2466974"/>
                <a:gd name="connsiteY10" fmla="*/ 1071563 h 1071563"/>
                <a:gd name="connsiteX11" fmla="*/ 0 w 2466974"/>
                <a:gd name="connsiteY11" fmla="*/ 547688 h 1071563"/>
                <a:gd name="connsiteX0" fmla="*/ 0 w 2466974"/>
                <a:gd name="connsiteY0" fmla="*/ 547688 h 1071563"/>
                <a:gd name="connsiteX1" fmla="*/ 914400 w 2466974"/>
                <a:gd name="connsiteY1" fmla="*/ 0 h 1071563"/>
                <a:gd name="connsiteX2" fmla="*/ 1757363 w 2466974"/>
                <a:gd name="connsiteY2" fmla="*/ 23813 h 1071563"/>
                <a:gd name="connsiteX3" fmla="*/ 1409699 w 2466974"/>
                <a:gd name="connsiteY3" fmla="*/ 219076 h 1071563"/>
                <a:gd name="connsiteX4" fmla="*/ 1824038 w 2466974"/>
                <a:gd name="connsiteY4" fmla="*/ 242888 h 1071563"/>
                <a:gd name="connsiteX5" fmla="*/ 2381251 w 2466974"/>
                <a:gd name="connsiteY5" fmla="*/ 23813 h 1071563"/>
                <a:gd name="connsiteX6" fmla="*/ 2466974 w 2466974"/>
                <a:gd name="connsiteY6" fmla="*/ 95251 h 1071563"/>
                <a:gd name="connsiteX7" fmla="*/ 2109788 w 2466974"/>
                <a:gd name="connsiteY7" fmla="*/ 309564 h 1071563"/>
                <a:gd name="connsiteX8" fmla="*/ 1402556 w 2466974"/>
                <a:gd name="connsiteY8" fmla="*/ 592931 h 1071563"/>
                <a:gd name="connsiteX9" fmla="*/ 921543 w 2466974"/>
                <a:gd name="connsiteY9" fmla="*/ 426245 h 1071563"/>
                <a:gd name="connsiteX10" fmla="*/ 138113 w 2466974"/>
                <a:gd name="connsiteY10" fmla="*/ 1071563 h 1071563"/>
                <a:gd name="connsiteX11" fmla="*/ 0 w 2466974"/>
                <a:gd name="connsiteY11" fmla="*/ 547688 h 1071563"/>
                <a:gd name="connsiteX0" fmla="*/ 0 w 2466974"/>
                <a:gd name="connsiteY0" fmla="*/ 547688 h 1071563"/>
                <a:gd name="connsiteX1" fmla="*/ 914400 w 2466974"/>
                <a:gd name="connsiteY1" fmla="*/ 0 h 1071563"/>
                <a:gd name="connsiteX2" fmla="*/ 1757363 w 2466974"/>
                <a:gd name="connsiteY2" fmla="*/ 23813 h 1071563"/>
                <a:gd name="connsiteX3" fmla="*/ 1409699 w 2466974"/>
                <a:gd name="connsiteY3" fmla="*/ 219076 h 1071563"/>
                <a:gd name="connsiteX4" fmla="*/ 1824038 w 2466974"/>
                <a:gd name="connsiteY4" fmla="*/ 242888 h 1071563"/>
                <a:gd name="connsiteX5" fmla="*/ 2381251 w 2466974"/>
                <a:gd name="connsiteY5" fmla="*/ 23813 h 1071563"/>
                <a:gd name="connsiteX6" fmla="*/ 2466974 w 2466974"/>
                <a:gd name="connsiteY6" fmla="*/ 95251 h 1071563"/>
                <a:gd name="connsiteX7" fmla="*/ 2109788 w 2466974"/>
                <a:gd name="connsiteY7" fmla="*/ 309564 h 1071563"/>
                <a:gd name="connsiteX8" fmla="*/ 1400175 w 2466974"/>
                <a:gd name="connsiteY8" fmla="*/ 592931 h 1071563"/>
                <a:gd name="connsiteX9" fmla="*/ 921543 w 2466974"/>
                <a:gd name="connsiteY9" fmla="*/ 426245 h 1071563"/>
                <a:gd name="connsiteX10" fmla="*/ 138113 w 2466974"/>
                <a:gd name="connsiteY10" fmla="*/ 1071563 h 1071563"/>
                <a:gd name="connsiteX11" fmla="*/ 0 w 2466974"/>
                <a:gd name="connsiteY11" fmla="*/ 547688 h 1071563"/>
                <a:gd name="connsiteX0" fmla="*/ 0 w 2466974"/>
                <a:gd name="connsiteY0" fmla="*/ 547688 h 1071563"/>
                <a:gd name="connsiteX1" fmla="*/ 914400 w 2466974"/>
                <a:gd name="connsiteY1" fmla="*/ 0 h 1071563"/>
                <a:gd name="connsiteX2" fmla="*/ 1757363 w 2466974"/>
                <a:gd name="connsiteY2" fmla="*/ 23813 h 1071563"/>
                <a:gd name="connsiteX3" fmla="*/ 1409699 w 2466974"/>
                <a:gd name="connsiteY3" fmla="*/ 219076 h 1071563"/>
                <a:gd name="connsiteX4" fmla="*/ 1824038 w 2466974"/>
                <a:gd name="connsiteY4" fmla="*/ 242888 h 1071563"/>
                <a:gd name="connsiteX5" fmla="*/ 2381251 w 2466974"/>
                <a:gd name="connsiteY5" fmla="*/ 23813 h 1071563"/>
                <a:gd name="connsiteX6" fmla="*/ 2466974 w 2466974"/>
                <a:gd name="connsiteY6" fmla="*/ 95251 h 1071563"/>
                <a:gd name="connsiteX7" fmla="*/ 2109788 w 2466974"/>
                <a:gd name="connsiteY7" fmla="*/ 309564 h 1071563"/>
                <a:gd name="connsiteX8" fmla="*/ 1400175 w 2466974"/>
                <a:gd name="connsiteY8" fmla="*/ 592931 h 1071563"/>
                <a:gd name="connsiteX9" fmla="*/ 921543 w 2466974"/>
                <a:gd name="connsiteY9" fmla="*/ 426245 h 1071563"/>
                <a:gd name="connsiteX10" fmla="*/ 138113 w 2466974"/>
                <a:gd name="connsiteY10" fmla="*/ 1071563 h 1071563"/>
                <a:gd name="connsiteX11" fmla="*/ 0 w 2466974"/>
                <a:gd name="connsiteY11" fmla="*/ 547688 h 1071563"/>
                <a:gd name="connsiteX0" fmla="*/ 0 w 2466974"/>
                <a:gd name="connsiteY0" fmla="*/ 547688 h 1071563"/>
                <a:gd name="connsiteX1" fmla="*/ 914400 w 2466974"/>
                <a:gd name="connsiteY1" fmla="*/ 0 h 1071563"/>
                <a:gd name="connsiteX2" fmla="*/ 1757363 w 2466974"/>
                <a:gd name="connsiteY2" fmla="*/ 23813 h 1071563"/>
                <a:gd name="connsiteX3" fmla="*/ 1409699 w 2466974"/>
                <a:gd name="connsiteY3" fmla="*/ 219076 h 1071563"/>
                <a:gd name="connsiteX4" fmla="*/ 1824038 w 2466974"/>
                <a:gd name="connsiteY4" fmla="*/ 242888 h 1071563"/>
                <a:gd name="connsiteX5" fmla="*/ 2381251 w 2466974"/>
                <a:gd name="connsiteY5" fmla="*/ 23813 h 1071563"/>
                <a:gd name="connsiteX6" fmla="*/ 2466974 w 2466974"/>
                <a:gd name="connsiteY6" fmla="*/ 95251 h 1071563"/>
                <a:gd name="connsiteX7" fmla="*/ 2109788 w 2466974"/>
                <a:gd name="connsiteY7" fmla="*/ 309564 h 1071563"/>
                <a:gd name="connsiteX8" fmla="*/ 1400175 w 2466974"/>
                <a:gd name="connsiteY8" fmla="*/ 592931 h 1071563"/>
                <a:gd name="connsiteX9" fmla="*/ 921543 w 2466974"/>
                <a:gd name="connsiteY9" fmla="*/ 426245 h 1071563"/>
                <a:gd name="connsiteX10" fmla="*/ 138113 w 2466974"/>
                <a:gd name="connsiteY10" fmla="*/ 1071563 h 1071563"/>
                <a:gd name="connsiteX11" fmla="*/ 0 w 2466974"/>
                <a:gd name="connsiteY11" fmla="*/ 547688 h 1071563"/>
                <a:gd name="connsiteX0" fmla="*/ 0 w 2466974"/>
                <a:gd name="connsiteY0" fmla="*/ 547688 h 1071563"/>
                <a:gd name="connsiteX1" fmla="*/ 914400 w 2466974"/>
                <a:gd name="connsiteY1" fmla="*/ 0 h 1071563"/>
                <a:gd name="connsiteX2" fmla="*/ 1757363 w 2466974"/>
                <a:gd name="connsiteY2" fmla="*/ 23813 h 1071563"/>
                <a:gd name="connsiteX3" fmla="*/ 1409699 w 2466974"/>
                <a:gd name="connsiteY3" fmla="*/ 219076 h 1071563"/>
                <a:gd name="connsiteX4" fmla="*/ 1824038 w 2466974"/>
                <a:gd name="connsiteY4" fmla="*/ 242888 h 1071563"/>
                <a:gd name="connsiteX5" fmla="*/ 2381251 w 2466974"/>
                <a:gd name="connsiteY5" fmla="*/ 23813 h 1071563"/>
                <a:gd name="connsiteX6" fmla="*/ 2466974 w 2466974"/>
                <a:gd name="connsiteY6" fmla="*/ 95251 h 1071563"/>
                <a:gd name="connsiteX7" fmla="*/ 2109788 w 2466974"/>
                <a:gd name="connsiteY7" fmla="*/ 309564 h 1071563"/>
                <a:gd name="connsiteX8" fmla="*/ 1400175 w 2466974"/>
                <a:gd name="connsiteY8" fmla="*/ 592931 h 1071563"/>
                <a:gd name="connsiteX9" fmla="*/ 921543 w 2466974"/>
                <a:gd name="connsiteY9" fmla="*/ 426245 h 1071563"/>
                <a:gd name="connsiteX10" fmla="*/ 138113 w 2466974"/>
                <a:gd name="connsiteY10" fmla="*/ 1071563 h 1071563"/>
                <a:gd name="connsiteX11" fmla="*/ 0 w 2466974"/>
                <a:gd name="connsiteY11" fmla="*/ 547688 h 1071563"/>
                <a:gd name="connsiteX0" fmla="*/ 0 w 2466974"/>
                <a:gd name="connsiteY0" fmla="*/ 547688 h 1071563"/>
                <a:gd name="connsiteX1" fmla="*/ 914400 w 2466974"/>
                <a:gd name="connsiteY1" fmla="*/ 0 h 1071563"/>
                <a:gd name="connsiteX2" fmla="*/ 1757363 w 2466974"/>
                <a:gd name="connsiteY2" fmla="*/ 23813 h 1071563"/>
                <a:gd name="connsiteX3" fmla="*/ 1409699 w 2466974"/>
                <a:gd name="connsiteY3" fmla="*/ 219076 h 1071563"/>
                <a:gd name="connsiteX4" fmla="*/ 1824038 w 2466974"/>
                <a:gd name="connsiteY4" fmla="*/ 242888 h 1071563"/>
                <a:gd name="connsiteX5" fmla="*/ 2381251 w 2466974"/>
                <a:gd name="connsiteY5" fmla="*/ 23813 h 1071563"/>
                <a:gd name="connsiteX6" fmla="*/ 2466974 w 2466974"/>
                <a:gd name="connsiteY6" fmla="*/ 95251 h 1071563"/>
                <a:gd name="connsiteX7" fmla="*/ 2109788 w 2466974"/>
                <a:gd name="connsiteY7" fmla="*/ 309564 h 1071563"/>
                <a:gd name="connsiteX8" fmla="*/ 1400175 w 2466974"/>
                <a:gd name="connsiteY8" fmla="*/ 592931 h 1071563"/>
                <a:gd name="connsiteX9" fmla="*/ 921543 w 2466974"/>
                <a:gd name="connsiteY9" fmla="*/ 426245 h 1071563"/>
                <a:gd name="connsiteX10" fmla="*/ 138113 w 2466974"/>
                <a:gd name="connsiteY10" fmla="*/ 1071563 h 1071563"/>
                <a:gd name="connsiteX11" fmla="*/ 0 w 2466974"/>
                <a:gd name="connsiteY11" fmla="*/ 547688 h 1071563"/>
                <a:gd name="connsiteX0" fmla="*/ 0 w 2466974"/>
                <a:gd name="connsiteY0" fmla="*/ 547688 h 1071563"/>
                <a:gd name="connsiteX1" fmla="*/ 914400 w 2466974"/>
                <a:gd name="connsiteY1" fmla="*/ 0 h 1071563"/>
                <a:gd name="connsiteX2" fmla="*/ 1757363 w 2466974"/>
                <a:gd name="connsiteY2" fmla="*/ 23813 h 1071563"/>
                <a:gd name="connsiteX3" fmla="*/ 1409699 w 2466974"/>
                <a:gd name="connsiteY3" fmla="*/ 219076 h 1071563"/>
                <a:gd name="connsiteX4" fmla="*/ 1824038 w 2466974"/>
                <a:gd name="connsiteY4" fmla="*/ 242888 h 1071563"/>
                <a:gd name="connsiteX5" fmla="*/ 2381251 w 2466974"/>
                <a:gd name="connsiteY5" fmla="*/ 23813 h 1071563"/>
                <a:gd name="connsiteX6" fmla="*/ 2466974 w 2466974"/>
                <a:gd name="connsiteY6" fmla="*/ 95251 h 1071563"/>
                <a:gd name="connsiteX7" fmla="*/ 2109788 w 2466974"/>
                <a:gd name="connsiteY7" fmla="*/ 309564 h 1071563"/>
                <a:gd name="connsiteX8" fmla="*/ 1395412 w 2466974"/>
                <a:gd name="connsiteY8" fmla="*/ 597694 h 1071563"/>
                <a:gd name="connsiteX9" fmla="*/ 921543 w 2466974"/>
                <a:gd name="connsiteY9" fmla="*/ 426245 h 1071563"/>
                <a:gd name="connsiteX10" fmla="*/ 138113 w 2466974"/>
                <a:gd name="connsiteY10" fmla="*/ 1071563 h 1071563"/>
                <a:gd name="connsiteX11" fmla="*/ 0 w 2466974"/>
                <a:gd name="connsiteY11" fmla="*/ 547688 h 1071563"/>
                <a:gd name="connsiteX0" fmla="*/ 0 w 2466974"/>
                <a:gd name="connsiteY0" fmla="*/ 547688 h 1071563"/>
                <a:gd name="connsiteX1" fmla="*/ 914400 w 2466974"/>
                <a:gd name="connsiteY1" fmla="*/ 0 h 1071563"/>
                <a:gd name="connsiteX2" fmla="*/ 1757363 w 2466974"/>
                <a:gd name="connsiteY2" fmla="*/ 23813 h 1071563"/>
                <a:gd name="connsiteX3" fmla="*/ 1409699 w 2466974"/>
                <a:gd name="connsiteY3" fmla="*/ 219076 h 1071563"/>
                <a:gd name="connsiteX4" fmla="*/ 1824038 w 2466974"/>
                <a:gd name="connsiteY4" fmla="*/ 242888 h 1071563"/>
                <a:gd name="connsiteX5" fmla="*/ 2381251 w 2466974"/>
                <a:gd name="connsiteY5" fmla="*/ 23813 h 1071563"/>
                <a:gd name="connsiteX6" fmla="*/ 2466974 w 2466974"/>
                <a:gd name="connsiteY6" fmla="*/ 95251 h 1071563"/>
                <a:gd name="connsiteX7" fmla="*/ 2109788 w 2466974"/>
                <a:gd name="connsiteY7" fmla="*/ 309564 h 1071563"/>
                <a:gd name="connsiteX8" fmla="*/ 1395412 w 2466974"/>
                <a:gd name="connsiteY8" fmla="*/ 597694 h 1071563"/>
                <a:gd name="connsiteX9" fmla="*/ 921543 w 2466974"/>
                <a:gd name="connsiteY9" fmla="*/ 426245 h 1071563"/>
                <a:gd name="connsiteX10" fmla="*/ 138113 w 2466974"/>
                <a:gd name="connsiteY10" fmla="*/ 1071563 h 1071563"/>
                <a:gd name="connsiteX11" fmla="*/ 0 w 2466974"/>
                <a:gd name="connsiteY11" fmla="*/ 547688 h 1071563"/>
                <a:gd name="connsiteX0" fmla="*/ 0 w 2466974"/>
                <a:gd name="connsiteY0" fmla="*/ 547688 h 1071563"/>
                <a:gd name="connsiteX1" fmla="*/ 914400 w 2466974"/>
                <a:gd name="connsiteY1" fmla="*/ 0 h 1071563"/>
                <a:gd name="connsiteX2" fmla="*/ 1757363 w 2466974"/>
                <a:gd name="connsiteY2" fmla="*/ 23813 h 1071563"/>
                <a:gd name="connsiteX3" fmla="*/ 1409699 w 2466974"/>
                <a:gd name="connsiteY3" fmla="*/ 219076 h 1071563"/>
                <a:gd name="connsiteX4" fmla="*/ 1824038 w 2466974"/>
                <a:gd name="connsiteY4" fmla="*/ 242888 h 1071563"/>
                <a:gd name="connsiteX5" fmla="*/ 2381251 w 2466974"/>
                <a:gd name="connsiteY5" fmla="*/ 23813 h 1071563"/>
                <a:gd name="connsiteX6" fmla="*/ 2466974 w 2466974"/>
                <a:gd name="connsiteY6" fmla="*/ 95251 h 1071563"/>
                <a:gd name="connsiteX7" fmla="*/ 2109788 w 2466974"/>
                <a:gd name="connsiteY7" fmla="*/ 309564 h 1071563"/>
                <a:gd name="connsiteX8" fmla="*/ 1395412 w 2466974"/>
                <a:gd name="connsiteY8" fmla="*/ 597694 h 1071563"/>
                <a:gd name="connsiteX9" fmla="*/ 921543 w 2466974"/>
                <a:gd name="connsiteY9" fmla="*/ 426245 h 1071563"/>
                <a:gd name="connsiteX10" fmla="*/ 138113 w 2466974"/>
                <a:gd name="connsiteY10" fmla="*/ 1071563 h 1071563"/>
                <a:gd name="connsiteX11" fmla="*/ 0 w 2466974"/>
                <a:gd name="connsiteY11" fmla="*/ 547688 h 1071563"/>
                <a:gd name="connsiteX0" fmla="*/ 0 w 2466974"/>
                <a:gd name="connsiteY0" fmla="*/ 547688 h 1071563"/>
                <a:gd name="connsiteX1" fmla="*/ 914400 w 2466974"/>
                <a:gd name="connsiteY1" fmla="*/ 0 h 1071563"/>
                <a:gd name="connsiteX2" fmla="*/ 1757363 w 2466974"/>
                <a:gd name="connsiteY2" fmla="*/ 23813 h 1071563"/>
                <a:gd name="connsiteX3" fmla="*/ 1376362 w 2466974"/>
                <a:gd name="connsiteY3" fmla="*/ 226220 h 1071563"/>
                <a:gd name="connsiteX4" fmla="*/ 1824038 w 2466974"/>
                <a:gd name="connsiteY4" fmla="*/ 242888 h 1071563"/>
                <a:gd name="connsiteX5" fmla="*/ 2381251 w 2466974"/>
                <a:gd name="connsiteY5" fmla="*/ 23813 h 1071563"/>
                <a:gd name="connsiteX6" fmla="*/ 2466974 w 2466974"/>
                <a:gd name="connsiteY6" fmla="*/ 95251 h 1071563"/>
                <a:gd name="connsiteX7" fmla="*/ 2109788 w 2466974"/>
                <a:gd name="connsiteY7" fmla="*/ 309564 h 1071563"/>
                <a:gd name="connsiteX8" fmla="*/ 1395412 w 2466974"/>
                <a:gd name="connsiteY8" fmla="*/ 597694 h 1071563"/>
                <a:gd name="connsiteX9" fmla="*/ 921543 w 2466974"/>
                <a:gd name="connsiteY9" fmla="*/ 426245 h 1071563"/>
                <a:gd name="connsiteX10" fmla="*/ 138113 w 2466974"/>
                <a:gd name="connsiteY10" fmla="*/ 1071563 h 1071563"/>
                <a:gd name="connsiteX11" fmla="*/ 0 w 2466974"/>
                <a:gd name="connsiteY11" fmla="*/ 547688 h 1071563"/>
                <a:gd name="connsiteX0" fmla="*/ 0 w 2466974"/>
                <a:gd name="connsiteY0" fmla="*/ 547688 h 1071563"/>
                <a:gd name="connsiteX1" fmla="*/ 914400 w 2466974"/>
                <a:gd name="connsiteY1" fmla="*/ 0 h 1071563"/>
                <a:gd name="connsiteX2" fmla="*/ 1757363 w 2466974"/>
                <a:gd name="connsiteY2" fmla="*/ 23813 h 1071563"/>
                <a:gd name="connsiteX3" fmla="*/ 1366837 w 2466974"/>
                <a:gd name="connsiteY3" fmla="*/ 221457 h 1071563"/>
                <a:gd name="connsiteX4" fmla="*/ 1824038 w 2466974"/>
                <a:gd name="connsiteY4" fmla="*/ 242888 h 1071563"/>
                <a:gd name="connsiteX5" fmla="*/ 2381251 w 2466974"/>
                <a:gd name="connsiteY5" fmla="*/ 23813 h 1071563"/>
                <a:gd name="connsiteX6" fmla="*/ 2466974 w 2466974"/>
                <a:gd name="connsiteY6" fmla="*/ 95251 h 1071563"/>
                <a:gd name="connsiteX7" fmla="*/ 2109788 w 2466974"/>
                <a:gd name="connsiteY7" fmla="*/ 309564 h 1071563"/>
                <a:gd name="connsiteX8" fmla="*/ 1395412 w 2466974"/>
                <a:gd name="connsiteY8" fmla="*/ 597694 h 1071563"/>
                <a:gd name="connsiteX9" fmla="*/ 921543 w 2466974"/>
                <a:gd name="connsiteY9" fmla="*/ 426245 h 1071563"/>
                <a:gd name="connsiteX10" fmla="*/ 138113 w 2466974"/>
                <a:gd name="connsiteY10" fmla="*/ 1071563 h 1071563"/>
                <a:gd name="connsiteX11" fmla="*/ 0 w 2466974"/>
                <a:gd name="connsiteY11" fmla="*/ 547688 h 1071563"/>
                <a:gd name="connsiteX0" fmla="*/ 0 w 2466974"/>
                <a:gd name="connsiteY0" fmla="*/ 547688 h 1071563"/>
                <a:gd name="connsiteX1" fmla="*/ 914400 w 2466974"/>
                <a:gd name="connsiteY1" fmla="*/ 0 h 1071563"/>
                <a:gd name="connsiteX2" fmla="*/ 1757363 w 2466974"/>
                <a:gd name="connsiteY2" fmla="*/ 23813 h 1071563"/>
                <a:gd name="connsiteX3" fmla="*/ 1366837 w 2466974"/>
                <a:gd name="connsiteY3" fmla="*/ 221457 h 1071563"/>
                <a:gd name="connsiteX4" fmla="*/ 1824038 w 2466974"/>
                <a:gd name="connsiteY4" fmla="*/ 242888 h 1071563"/>
                <a:gd name="connsiteX5" fmla="*/ 2381251 w 2466974"/>
                <a:gd name="connsiteY5" fmla="*/ 23813 h 1071563"/>
                <a:gd name="connsiteX6" fmla="*/ 2466974 w 2466974"/>
                <a:gd name="connsiteY6" fmla="*/ 95251 h 1071563"/>
                <a:gd name="connsiteX7" fmla="*/ 2109788 w 2466974"/>
                <a:gd name="connsiteY7" fmla="*/ 309564 h 1071563"/>
                <a:gd name="connsiteX8" fmla="*/ 1395412 w 2466974"/>
                <a:gd name="connsiteY8" fmla="*/ 597694 h 1071563"/>
                <a:gd name="connsiteX9" fmla="*/ 921543 w 2466974"/>
                <a:gd name="connsiteY9" fmla="*/ 426245 h 1071563"/>
                <a:gd name="connsiteX10" fmla="*/ 138113 w 2466974"/>
                <a:gd name="connsiteY10" fmla="*/ 1071563 h 1071563"/>
                <a:gd name="connsiteX11" fmla="*/ 0 w 2466974"/>
                <a:gd name="connsiteY11" fmla="*/ 547688 h 1071563"/>
                <a:gd name="connsiteX0" fmla="*/ 0 w 2466974"/>
                <a:gd name="connsiteY0" fmla="*/ 547688 h 1071563"/>
                <a:gd name="connsiteX1" fmla="*/ 914400 w 2466974"/>
                <a:gd name="connsiteY1" fmla="*/ 0 h 1071563"/>
                <a:gd name="connsiteX2" fmla="*/ 1757363 w 2466974"/>
                <a:gd name="connsiteY2" fmla="*/ 23813 h 1071563"/>
                <a:gd name="connsiteX3" fmla="*/ 1366837 w 2466974"/>
                <a:gd name="connsiteY3" fmla="*/ 221457 h 1071563"/>
                <a:gd name="connsiteX4" fmla="*/ 1824038 w 2466974"/>
                <a:gd name="connsiteY4" fmla="*/ 242888 h 1071563"/>
                <a:gd name="connsiteX5" fmla="*/ 2381251 w 2466974"/>
                <a:gd name="connsiteY5" fmla="*/ 23813 h 1071563"/>
                <a:gd name="connsiteX6" fmla="*/ 2466974 w 2466974"/>
                <a:gd name="connsiteY6" fmla="*/ 95251 h 1071563"/>
                <a:gd name="connsiteX7" fmla="*/ 2109788 w 2466974"/>
                <a:gd name="connsiteY7" fmla="*/ 309564 h 1071563"/>
                <a:gd name="connsiteX8" fmla="*/ 1395412 w 2466974"/>
                <a:gd name="connsiteY8" fmla="*/ 597694 h 1071563"/>
                <a:gd name="connsiteX9" fmla="*/ 921543 w 2466974"/>
                <a:gd name="connsiteY9" fmla="*/ 426245 h 1071563"/>
                <a:gd name="connsiteX10" fmla="*/ 138113 w 2466974"/>
                <a:gd name="connsiteY10" fmla="*/ 1071563 h 1071563"/>
                <a:gd name="connsiteX11" fmla="*/ 0 w 2466974"/>
                <a:gd name="connsiteY11" fmla="*/ 547688 h 1071563"/>
                <a:gd name="connsiteX0" fmla="*/ 0 w 2466974"/>
                <a:gd name="connsiteY0" fmla="*/ 547688 h 1071563"/>
                <a:gd name="connsiteX1" fmla="*/ 914400 w 2466974"/>
                <a:gd name="connsiteY1" fmla="*/ 0 h 1071563"/>
                <a:gd name="connsiteX2" fmla="*/ 1757363 w 2466974"/>
                <a:gd name="connsiteY2" fmla="*/ 23813 h 1071563"/>
                <a:gd name="connsiteX3" fmla="*/ 1366837 w 2466974"/>
                <a:gd name="connsiteY3" fmla="*/ 221457 h 1071563"/>
                <a:gd name="connsiteX4" fmla="*/ 1824038 w 2466974"/>
                <a:gd name="connsiteY4" fmla="*/ 242888 h 1071563"/>
                <a:gd name="connsiteX5" fmla="*/ 2381251 w 2466974"/>
                <a:gd name="connsiteY5" fmla="*/ 23813 h 1071563"/>
                <a:gd name="connsiteX6" fmla="*/ 2466974 w 2466974"/>
                <a:gd name="connsiteY6" fmla="*/ 95251 h 1071563"/>
                <a:gd name="connsiteX7" fmla="*/ 2109788 w 2466974"/>
                <a:gd name="connsiteY7" fmla="*/ 309564 h 1071563"/>
                <a:gd name="connsiteX8" fmla="*/ 1395412 w 2466974"/>
                <a:gd name="connsiteY8" fmla="*/ 597694 h 1071563"/>
                <a:gd name="connsiteX9" fmla="*/ 921543 w 2466974"/>
                <a:gd name="connsiteY9" fmla="*/ 426245 h 1071563"/>
                <a:gd name="connsiteX10" fmla="*/ 138113 w 2466974"/>
                <a:gd name="connsiteY10" fmla="*/ 1071563 h 1071563"/>
                <a:gd name="connsiteX11" fmla="*/ 0 w 2466974"/>
                <a:gd name="connsiteY11" fmla="*/ 547688 h 1071563"/>
                <a:gd name="connsiteX0" fmla="*/ 0 w 2466974"/>
                <a:gd name="connsiteY0" fmla="*/ 547688 h 1071563"/>
                <a:gd name="connsiteX1" fmla="*/ 914400 w 2466974"/>
                <a:gd name="connsiteY1" fmla="*/ 0 h 1071563"/>
                <a:gd name="connsiteX2" fmla="*/ 1757363 w 2466974"/>
                <a:gd name="connsiteY2" fmla="*/ 16669 h 1071563"/>
                <a:gd name="connsiteX3" fmla="*/ 1366837 w 2466974"/>
                <a:gd name="connsiteY3" fmla="*/ 221457 h 1071563"/>
                <a:gd name="connsiteX4" fmla="*/ 1824038 w 2466974"/>
                <a:gd name="connsiteY4" fmla="*/ 242888 h 1071563"/>
                <a:gd name="connsiteX5" fmla="*/ 2381251 w 2466974"/>
                <a:gd name="connsiteY5" fmla="*/ 23813 h 1071563"/>
                <a:gd name="connsiteX6" fmla="*/ 2466974 w 2466974"/>
                <a:gd name="connsiteY6" fmla="*/ 95251 h 1071563"/>
                <a:gd name="connsiteX7" fmla="*/ 2109788 w 2466974"/>
                <a:gd name="connsiteY7" fmla="*/ 309564 h 1071563"/>
                <a:gd name="connsiteX8" fmla="*/ 1395412 w 2466974"/>
                <a:gd name="connsiteY8" fmla="*/ 597694 h 1071563"/>
                <a:gd name="connsiteX9" fmla="*/ 921543 w 2466974"/>
                <a:gd name="connsiteY9" fmla="*/ 426245 h 1071563"/>
                <a:gd name="connsiteX10" fmla="*/ 138113 w 2466974"/>
                <a:gd name="connsiteY10" fmla="*/ 1071563 h 1071563"/>
                <a:gd name="connsiteX11" fmla="*/ 0 w 2466974"/>
                <a:gd name="connsiteY11" fmla="*/ 547688 h 1071563"/>
                <a:gd name="connsiteX0" fmla="*/ 0 w 2466974"/>
                <a:gd name="connsiteY0" fmla="*/ 547688 h 1071563"/>
                <a:gd name="connsiteX1" fmla="*/ 914400 w 2466974"/>
                <a:gd name="connsiteY1" fmla="*/ 0 h 1071563"/>
                <a:gd name="connsiteX2" fmla="*/ 1757363 w 2466974"/>
                <a:gd name="connsiteY2" fmla="*/ 16669 h 1071563"/>
                <a:gd name="connsiteX3" fmla="*/ 1366837 w 2466974"/>
                <a:gd name="connsiteY3" fmla="*/ 221457 h 1071563"/>
                <a:gd name="connsiteX4" fmla="*/ 1824038 w 2466974"/>
                <a:gd name="connsiteY4" fmla="*/ 242888 h 1071563"/>
                <a:gd name="connsiteX5" fmla="*/ 2381251 w 2466974"/>
                <a:gd name="connsiteY5" fmla="*/ 23813 h 1071563"/>
                <a:gd name="connsiteX6" fmla="*/ 2466974 w 2466974"/>
                <a:gd name="connsiteY6" fmla="*/ 95251 h 1071563"/>
                <a:gd name="connsiteX7" fmla="*/ 2109788 w 2466974"/>
                <a:gd name="connsiteY7" fmla="*/ 309564 h 1071563"/>
                <a:gd name="connsiteX8" fmla="*/ 1395412 w 2466974"/>
                <a:gd name="connsiteY8" fmla="*/ 597694 h 1071563"/>
                <a:gd name="connsiteX9" fmla="*/ 921543 w 2466974"/>
                <a:gd name="connsiteY9" fmla="*/ 426245 h 1071563"/>
                <a:gd name="connsiteX10" fmla="*/ 138113 w 2466974"/>
                <a:gd name="connsiteY10" fmla="*/ 1071563 h 1071563"/>
                <a:gd name="connsiteX11" fmla="*/ 0 w 2466974"/>
                <a:gd name="connsiteY11" fmla="*/ 547688 h 1071563"/>
                <a:gd name="connsiteX0" fmla="*/ 0 w 2466974"/>
                <a:gd name="connsiteY0" fmla="*/ 547688 h 1071563"/>
                <a:gd name="connsiteX1" fmla="*/ 914400 w 2466974"/>
                <a:gd name="connsiteY1" fmla="*/ 0 h 1071563"/>
                <a:gd name="connsiteX2" fmla="*/ 1757363 w 2466974"/>
                <a:gd name="connsiteY2" fmla="*/ 16669 h 1071563"/>
                <a:gd name="connsiteX3" fmla="*/ 1485898 w 2466974"/>
                <a:gd name="connsiteY3" fmla="*/ 197644 h 1071563"/>
                <a:gd name="connsiteX4" fmla="*/ 1366837 w 2466974"/>
                <a:gd name="connsiteY4" fmla="*/ 221457 h 1071563"/>
                <a:gd name="connsiteX5" fmla="*/ 1824038 w 2466974"/>
                <a:gd name="connsiteY5" fmla="*/ 242888 h 1071563"/>
                <a:gd name="connsiteX6" fmla="*/ 2381251 w 2466974"/>
                <a:gd name="connsiteY6" fmla="*/ 23813 h 1071563"/>
                <a:gd name="connsiteX7" fmla="*/ 2466974 w 2466974"/>
                <a:gd name="connsiteY7" fmla="*/ 95251 h 1071563"/>
                <a:gd name="connsiteX8" fmla="*/ 2109788 w 2466974"/>
                <a:gd name="connsiteY8" fmla="*/ 309564 h 1071563"/>
                <a:gd name="connsiteX9" fmla="*/ 1395412 w 2466974"/>
                <a:gd name="connsiteY9" fmla="*/ 597694 h 1071563"/>
                <a:gd name="connsiteX10" fmla="*/ 921543 w 2466974"/>
                <a:gd name="connsiteY10" fmla="*/ 426245 h 1071563"/>
                <a:gd name="connsiteX11" fmla="*/ 138113 w 2466974"/>
                <a:gd name="connsiteY11" fmla="*/ 1071563 h 1071563"/>
                <a:gd name="connsiteX12" fmla="*/ 0 w 2466974"/>
                <a:gd name="connsiteY12" fmla="*/ 547688 h 1071563"/>
                <a:gd name="connsiteX0" fmla="*/ 0 w 2466974"/>
                <a:gd name="connsiteY0" fmla="*/ 547688 h 1071563"/>
                <a:gd name="connsiteX1" fmla="*/ 914400 w 2466974"/>
                <a:gd name="connsiteY1" fmla="*/ 0 h 1071563"/>
                <a:gd name="connsiteX2" fmla="*/ 1757363 w 2466974"/>
                <a:gd name="connsiteY2" fmla="*/ 16669 h 1071563"/>
                <a:gd name="connsiteX3" fmla="*/ 1423986 w 2466974"/>
                <a:gd name="connsiteY3" fmla="*/ 185738 h 1071563"/>
                <a:gd name="connsiteX4" fmla="*/ 1366837 w 2466974"/>
                <a:gd name="connsiteY4" fmla="*/ 221457 h 1071563"/>
                <a:gd name="connsiteX5" fmla="*/ 1824038 w 2466974"/>
                <a:gd name="connsiteY5" fmla="*/ 242888 h 1071563"/>
                <a:gd name="connsiteX6" fmla="*/ 2381251 w 2466974"/>
                <a:gd name="connsiteY6" fmla="*/ 23813 h 1071563"/>
                <a:gd name="connsiteX7" fmla="*/ 2466974 w 2466974"/>
                <a:gd name="connsiteY7" fmla="*/ 95251 h 1071563"/>
                <a:gd name="connsiteX8" fmla="*/ 2109788 w 2466974"/>
                <a:gd name="connsiteY8" fmla="*/ 309564 h 1071563"/>
                <a:gd name="connsiteX9" fmla="*/ 1395412 w 2466974"/>
                <a:gd name="connsiteY9" fmla="*/ 597694 h 1071563"/>
                <a:gd name="connsiteX10" fmla="*/ 921543 w 2466974"/>
                <a:gd name="connsiteY10" fmla="*/ 426245 h 1071563"/>
                <a:gd name="connsiteX11" fmla="*/ 138113 w 2466974"/>
                <a:gd name="connsiteY11" fmla="*/ 1071563 h 1071563"/>
                <a:gd name="connsiteX12" fmla="*/ 0 w 2466974"/>
                <a:gd name="connsiteY12" fmla="*/ 547688 h 1071563"/>
                <a:gd name="connsiteX0" fmla="*/ 0 w 2466974"/>
                <a:gd name="connsiteY0" fmla="*/ 547688 h 1071563"/>
                <a:gd name="connsiteX1" fmla="*/ 914400 w 2466974"/>
                <a:gd name="connsiteY1" fmla="*/ 0 h 1071563"/>
                <a:gd name="connsiteX2" fmla="*/ 1885950 w 2466974"/>
                <a:gd name="connsiteY2" fmla="*/ 9525 h 1071563"/>
                <a:gd name="connsiteX3" fmla="*/ 1423986 w 2466974"/>
                <a:gd name="connsiteY3" fmla="*/ 185738 h 1071563"/>
                <a:gd name="connsiteX4" fmla="*/ 1366837 w 2466974"/>
                <a:gd name="connsiteY4" fmla="*/ 221457 h 1071563"/>
                <a:gd name="connsiteX5" fmla="*/ 1824038 w 2466974"/>
                <a:gd name="connsiteY5" fmla="*/ 242888 h 1071563"/>
                <a:gd name="connsiteX6" fmla="*/ 2381251 w 2466974"/>
                <a:gd name="connsiteY6" fmla="*/ 23813 h 1071563"/>
                <a:gd name="connsiteX7" fmla="*/ 2466974 w 2466974"/>
                <a:gd name="connsiteY7" fmla="*/ 95251 h 1071563"/>
                <a:gd name="connsiteX8" fmla="*/ 2109788 w 2466974"/>
                <a:gd name="connsiteY8" fmla="*/ 309564 h 1071563"/>
                <a:gd name="connsiteX9" fmla="*/ 1395412 w 2466974"/>
                <a:gd name="connsiteY9" fmla="*/ 597694 h 1071563"/>
                <a:gd name="connsiteX10" fmla="*/ 921543 w 2466974"/>
                <a:gd name="connsiteY10" fmla="*/ 426245 h 1071563"/>
                <a:gd name="connsiteX11" fmla="*/ 138113 w 2466974"/>
                <a:gd name="connsiteY11" fmla="*/ 1071563 h 1071563"/>
                <a:gd name="connsiteX12" fmla="*/ 0 w 2466974"/>
                <a:gd name="connsiteY12" fmla="*/ 547688 h 1071563"/>
                <a:gd name="connsiteX0" fmla="*/ 0 w 2466974"/>
                <a:gd name="connsiteY0" fmla="*/ 573202 h 1097077"/>
                <a:gd name="connsiteX1" fmla="*/ 914400 w 2466974"/>
                <a:gd name="connsiteY1" fmla="*/ 25514 h 1097077"/>
                <a:gd name="connsiteX2" fmla="*/ 1885950 w 2466974"/>
                <a:gd name="connsiteY2" fmla="*/ 35039 h 1097077"/>
                <a:gd name="connsiteX3" fmla="*/ 1423986 w 2466974"/>
                <a:gd name="connsiteY3" fmla="*/ 211252 h 1097077"/>
                <a:gd name="connsiteX4" fmla="*/ 1366837 w 2466974"/>
                <a:gd name="connsiteY4" fmla="*/ 246971 h 1097077"/>
                <a:gd name="connsiteX5" fmla="*/ 1824038 w 2466974"/>
                <a:gd name="connsiteY5" fmla="*/ 268402 h 1097077"/>
                <a:gd name="connsiteX6" fmla="*/ 2381251 w 2466974"/>
                <a:gd name="connsiteY6" fmla="*/ 49327 h 1097077"/>
                <a:gd name="connsiteX7" fmla="*/ 2466974 w 2466974"/>
                <a:gd name="connsiteY7" fmla="*/ 120765 h 1097077"/>
                <a:gd name="connsiteX8" fmla="*/ 2109788 w 2466974"/>
                <a:gd name="connsiteY8" fmla="*/ 335078 h 1097077"/>
                <a:gd name="connsiteX9" fmla="*/ 1395412 w 2466974"/>
                <a:gd name="connsiteY9" fmla="*/ 623208 h 1097077"/>
                <a:gd name="connsiteX10" fmla="*/ 921543 w 2466974"/>
                <a:gd name="connsiteY10" fmla="*/ 451759 h 1097077"/>
                <a:gd name="connsiteX11" fmla="*/ 138113 w 2466974"/>
                <a:gd name="connsiteY11" fmla="*/ 1097077 h 1097077"/>
                <a:gd name="connsiteX12" fmla="*/ 0 w 2466974"/>
                <a:gd name="connsiteY12" fmla="*/ 573202 h 1097077"/>
                <a:gd name="connsiteX0" fmla="*/ 0 w 2466974"/>
                <a:gd name="connsiteY0" fmla="*/ 573202 h 1097077"/>
                <a:gd name="connsiteX1" fmla="*/ 907256 w 2466974"/>
                <a:gd name="connsiteY1" fmla="*/ 25514 h 1097077"/>
                <a:gd name="connsiteX2" fmla="*/ 1885950 w 2466974"/>
                <a:gd name="connsiteY2" fmla="*/ 35039 h 1097077"/>
                <a:gd name="connsiteX3" fmla="*/ 1423986 w 2466974"/>
                <a:gd name="connsiteY3" fmla="*/ 211252 h 1097077"/>
                <a:gd name="connsiteX4" fmla="*/ 1366837 w 2466974"/>
                <a:gd name="connsiteY4" fmla="*/ 246971 h 1097077"/>
                <a:gd name="connsiteX5" fmla="*/ 1824038 w 2466974"/>
                <a:gd name="connsiteY5" fmla="*/ 268402 h 1097077"/>
                <a:gd name="connsiteX6" fmla="*/ 2381251 w 2466974"/>
                <a:gd name="connsiteY6" fmla="*/ 49327 h 1097077"/>
                <a:gd name="connsiteX7" fmla="*/ 2466974 w 2466974"/>
                <a:gd name="connsiteY7" fmla="*/ 120765 h 1097077"/>
                <a:gd name="connsiteX8" fmla="*/ 2109788 w 2466974"/>
                <a:gd name="connsiteY8" fmla="*/ 335078 h 1097077"/>
                <a:gd name="connsiteX9" fmla="*/ 1395412 w 2466974"/>
                <a:gd name="connsiteY9" fmla="*/ 623208 h 1097077"/>
                <a:gd name="connsiteX10" fmla="*/ 921543 w 2466974"/>
                <a:gd name="connsiteY10" fmla="*/ 451759 h 1097077"/>
                <a:gd name="connsiteX11" fmla="*/ 138113 w 2466974"/>
                <a:gd name="connsiteY11" fmla="*/ 1097077 h 1097077"/>
                <a:gd name="connsiteX12" fmla="*/ 0 w 2466974"/>
                <a:gd name="connsiteY12" fmla="*/ 573202 h 1097077"/>
                <a:gd name="connsiteX0" fmla="*/ 0 w 2466974"/>
                <a:gd name="connsiteY0" fmla="*/ 583755 h 1107630"/>
                <a:gd name="connsiteX1" fmla="*/ 907256 w 2466974"/>
                <a:gd name="connsiteY1" fmla="*/ 36067 h 1107630"/>
                <a:gd name="connsiteX2" fmla="*/ 1885950 w 2466974"/>
                <a:gd name="connsiteY2" fmla="*/ 45592 h 1107630"/>
                <a:gd name="connsiteX3" fmla="*/ 1423986 w 2466974"/>
                <a:gd name="connsiteY3" fmla="*/ 221805 h 1107630"/>
                <a:gd name="connsiteX4" fmla="*/ 1366837 w 2466974"/>
                <a:gd name="connsiteY4" fmla="*/ 257524 h 1107630"/>
                <a:gd name="connsiteX5" fmla="*/ 1824038 w 2466974"/>
                <a:gd name="connsiteY5" fmla="*/ 278955 h 1107630"/>
                <a:gd name="connsiteX6" fmla="*/ 2381251 w 2466974"/>
                <a:gd name="connsiteY6" fmla="*/ 59880 h 1107630"/>
                <a:gd name="connsiteX7" fmla="*/ 2466974 w 2466974"/>
                <a:gd name="connsiteY7" fmla="*/ 131318 h 1107630"/>
                <a:gd name="connsiteX8" fmla="*/ 2109788 w 2466974"/>
                <a:gd name="connsiteY8" fmla="*/ 345631 h 1107630"/>
                <a:gd name="connsiteX9" fmla="*/ 1395412 w 2466974"/>
                <a:gd name="connsiteY9" fmla="*/ 633761 h 1107630"/>
                <a:gd name="connsiteX10" fmla="*/ 921543 w 2466974"/>
                <a:gd name="connsiteY10" fmla="*/ 462312 h 1107630"/>
                <a:gd name="connsiteX11" fmla="*/ 138113 w 2466974"/>
                <a:gd name="connsiteY11" fmla="*/ 1107630 h 1107630"/>
                <a:gd name="connsiteX12" fmla="*/ 0 w 2466974"/>
                <a:gd name="connsiteY12" fmla="*/ 583755 h 1107630"/>
                <a:gd name="connsiteX0" fmla="*/ 0 w 2466974"/>
                <a:gd name="connsiteY0" fmla="*/ 571871 h 1095746"/>
                <a:gd name="connsiteX1" fmla="*/ 907256 w 2466974"/>
                <a:gd name="connsiteY1" fmla="*/ 24183 h 1095746"/>
                <a:gd name="connsiteX2" fmla="*/ 1885950 w 2466974"/>
                <a:gd name="connsiteY2" fmla="*/ 33708 h 1095746"/>
                <a:gd name="connsiteX3" fmla="*/ 1423986 w 2466974"/>
                <a:gd name="connsiteY3" fmla="*/ 209921 h 1095746"/>
                <a:gd name="connsiteX4" fmla="*/ 1366837 w 2466974"/>
                <a:gd name="connsiteY4" fmla="*/ 245640 h 1095746"/>
                <a:gd name="connsiteX5" fmla="*/ 1824038 w 2466974"/>
                <a:gd name="connsiteY5" fmla="*/ 267071 h 1095746"/>
                <a:gd name="connsiteX6" fmla="*/ 2381251 w 2466974"/>
                <a:gd name="connsiteY6" fmla="*/ 47996 h 1095746"/>
                <a:gd name="connsiteX7" fmla="*/ 2466974 w 2466974"/>
                <a:gd name="connsiteY7" fmla="*/ 119434 h 1095746"/>
                <a:gd name="connsiteX8" fmla="*/ 2109788 w 2466974"/>
                <a:gd name="connsiteY8" fmla="*/ 333747 h 1095746"/>
                <a:gd name="connsiteX9" fmla="*/ 1395412 w 2466974"/>
                <a:gd name="connsiteY9" fmla="*/ 621877 h 1095746"/>
                <a:gd name="connsiteX10" fmla="*/ 921543 w 2466974"/>
                <a:gd name="connsiteY10" fmla="*/ 450428 h 1095746"/>
                <a:gd name="connsiteX11" fmla="*/ 138113 w 2466974"/>
                <a:gd name="connsiteY11" fmla="*/ 1095746 h 1095746"/>
                <a:gd name="connsiteX12" fmla="*/ 0 w 2466974"/>
                <a:gd name="connsiteY12" fmla="*/ 571871 h 1095746"/>
                <a:gd name="connsiteX0" fmla="*/ 0 w 2466974"/>
                <a:gd name="connsiteY0" fmla="*/ 573277 h 1097152"/>
                <a:gd name="connsiteX1" fmla="*/ 907256 w 2466974"/>
                <a:gd name="connsiteY1" fmla="*/ 25589 h 1097152"/>
                <a:gd name="connsiteX2" fmla="*/ 1847850 w 2466974"/>
                <a:gd name="connsiteY2" fmla="*/ 23208 h 1097152"/>
                <a:gd name="connsiteX3" fmla="*/ 1423986 w 2466974"/>
                <a:gd name="connsiteY3" fmla="*/ 211327 h 1097152"/>
                <a:gd name="connsiteX4" fmla="*/ 1366837 w 2466974"/>
                <a:gd name="connsiteY4" fmla="*/ 247046 h 1097152"/>
                <a:gd name="connsiteX5" fmla="*/ 1824038 w 2466974"/>
                <a:gd name="connsiteY5" fmla="*/ 268477 h 1097152"/>
                <a:gd name="connsiteX6" fmla="*/ 2381251 w 2466974"/>
                <a:gd name="connsiteY6" fmla="*/ 49402 h 1097152"/>
                <a:gd name="connsiteX7" fmla="*/ 2466974 w 2466974"/>
                <a:gd name="connsiteY7" fmla="*/ 120840 h 1097152"/>
                <a:gd name="connsiteX8" fmla="*/ 2109788 w 2466974"/>
                <a:gd name="connsiteY8" fmla="*/ 335153 h 1097152"/>
                <a:gd name="connsiteX9" fmla="*/ 1395412 w 2466974"/>
                <a:gd name="connsiteY9" fmla="*/ 623283 h 1097152"/>
                <a:gd name="connsiteX10" fmla="*/ 921543 w 2466974"/>
                <a:gd name="connsiteY10" fmla="*/ 451834 h 1097152"/>
                <a:gd name="connsiteX11" fmla="*/ 138113 w 2466974"/>
                <a:gd name="connsiteY11" fmla="*/ 1097152 h 1097152"/>
                <a:gd name="connsiteX12" fmla="*/ 0 w 2466974"/>
                <a:gd name="connsiteY12" fmla="*/ 573277 h 1097152"/>
                <a:gd name="connsiteX0" fmla="*/ 0 w 2466974"/>
                <a:gd name="connsiteY0" fmla="*/ 575204 h 1099079"/>
                <a:gd name="connsiteX1" fmla="*/ 907256 w 2466974"/>
                <a:gd name="connsiteY1" fmla="*/ 27516 h 1099079"/>
                <a:gd name="connsiteX2" fmla="*/ 1847850 w 2466974"/>
                <a:gd name="connsiteY2" fmla="*/ 25135 h 1099079"/>
                <a:gd name="connsiteX3" fmla="*/ 1423986 w 2466974"/>
                <a:gd name="connsiteY3" fmla="*/ 213254 h 1099079"/>
                <a:gd name="connsiteX4" fmla="*/ 1366837 w 2466974"/>
                <a:gd name="connsiteY4" fmla="*/ 248973 h 1099079"/>
                <a:gd name="connsiteX5" fmla="*/ 1824038 w 2466974"/>
                <a:gd name="connsiteY5" fmla="*/ 270404 h 1099079"/>
                <a:gd name="connsiteX6" fmla="*/ 2381251 w 2466974"/>
                <a:gd name="connsiteY6" fmla="*/ 51329 h 1099079"/>
                <a:gd name="connsiteX7" fmla="*/ 2466974 w 2466974"/>
                <a:gd name="connsiteY7" fmla="*/ 122767 h 1099079"/>
                <a:gd name="connsiteX8" fmla="*/ 2109788 w 2466974"/>
                <a:gd name="connsiteY8" fmla="*/ 337080 h 1099079"/>
                <a:gd name="connsiteX9" fmla="*/ 1395412 w 2466974"/>
                <a:gd name="connsiteY9" fmla="*/ 625210 h 1099079"/>
                <a:gd name="connsiteX10" fmla="*/ 921543 w 2466974"/>
                <a:gd name="connsiteY10" fmla="*/ 453761 h 1099079"/>
                <a:gd name="connsiteX11" fmla="*/ 138113 w 2466974"/>
                <a:gd name="connsiteY11" fmla="*/ 1099079 h 1099079"/>
                <a:gd name="connsiteX12" fmla="*/ 0 w 2466974"/>
                <a:gd name="connsiteY12" fmla="*/ 575204 h 1099079"/>
                <a:gd name="connsiteX0" fmla="*/ 0 w 2466974"/>
                <a:gd name="connsiteY0" fmla="*/ 575778 h 1099653"/>
                <a:gd name="connsiteX1" fmla="*/ 907256 w 2466974"/>
                <a:gd name="connsiteY1" fmla="*/ 28090 h 1099653"/>
                <a:gd name="connsiteX2" fmla="*/ 1847850 w 2466974"/>
                <a:gd name="connsiteY2" fmla="*/ 25709 h 1099653"/>
                <a:gd name="connsiteX3" fmla="*/ 1423986 w 2466974"/>
                <a:gd name="connsiteY3" fmla="*/ 213828 h 1099653"/>
                <a:gd name="connsiteX4" fmla="*/ 1366837 w 2466974"/>
                <a:gd name="connsiteY4" fmla="*/ 249547 h 1099653"/>
                <a:gd name="connsiteX5" fmla="*/ 1824038 w 2466974"/>
                <a:gd name="connsiteY5" fmla="*/ 270978 h 1099653"/>
                <a:gd name="connsiteX6" fmla="*/ 2381251 w 2466974"/>
                <a:gd name="connsiteY6" fmla="*/ 51903 h 1099653"/>
                <a:gd name="connsiteX7" fmla="*/ 2466974 w 2466974"/>
                <a:gd name="connsiteY7" fmla="*/ 123341 h 1099653"/>
                <a:gd name="connsiteX8" fmla="*/ 2109788 w 2466974"/>
                <a:gd name="connsiteY8" fmla="*/ 337654 h 1099653"/>
                <a:gd name="connsiteX9" fmla="*/ 1395412 w 2466974"/>
                <a:gd name="connsiteY9" fmla="*/ 625784 h 1099653"/>
                <a:gd name="connsiteX10" fmla="*/ 921543 w 2466974"/>
                <a:gd name="connsiteY10" fmla="*/ 454335 h 1099653"/>
                <a:gd name="connsiteX11" fmla="*/ 138113 w 2466974"/>
                <a:gd name="connsiteY11" fmla="*/ 1099653 h 1099653"/>
                <a:gd name="connsiteX12" fmla="*/ 0 w 2466974"/>
                <a:gd name="connsiteY12" fmla="*/ 575778 h 1099653"/>
                <a:gd name="connsiteX0" fmla="*/ 0 w 2466974"/>
                <a:gd name="connsiteY0" fmla="*/ 575778 h 1099653"/>
                <a:gd name="connsiteX1" fmla="*/ 907256 w 2466974"/>
                <a:gd name="connsiteY1" fmla="*/ 28090 h 1099653"/>
                <a:gd name="connsiteX2" fmla="*/ 1847850 w 2466974"/>
                <a:gd name="connsiteY2" fmla="*/ 25709 h 1099653"/>
                <a:gd name="connsiteX3" fmla="*/ 1423986 w 2466974"/>
                <a:gd name="connsiteY3" fmla="*/ 213828 h 1099653"/>
                <a:gd name="connsiteX4" fmla="*/ 1366837 w 2466974"/>
                <a:gd name="connsiteY4" fmla="*/ 249547 h 1099653"/>
                <a:gd name="connsiteX5" fmla="*/ 1824038 w 2466974"/>
                <a:gd name="connsiteY5" fmla="*/ 270978 h 1099653"/>
                <a:gd name="connsiteX6" fmla="*/ 2381251 w 2466974"/>
                <a:gd name="connsiteY6" fmla="*/ 51903 h 1099653"/>
                <a:gd name="connsiteX7" fmla="*/ 2466974 w 2466974"/>
                <a:gd name="connsiteY7" fmla="*/ 123341 h 1099653"/>
                <a:gd name="connsiteX8" fmla="*/ 2109788 w 2466974"/>
                <a:gd name="connsiteY8" fmla="*/ 337654 h 1099653"/>
                <a:gd name="connsiteX9" fmla="*/ 1395412 w 2466974"/>
                <a:gd name="connsiteY9" fmla="*/ 625784 h 1099653"/>
                <a:gd name="connsiteX10" fmla="*/ 921543 w 2466974"/>
                <a:gd name="connsiteY10" fmla="*/ 454335 h 1099653"/>
                <a:gd name="connsiteX11" fmla="*/ 138113 w 2466974"/>
                <a:gd name="connsiteY11" fmla="*/ 1099653 h 1099653"/>
                <a:gd name="connsiteX12" fmla="*/ 0 w 2466974"/>
                <a:gd name="connsiteY12" fmla="*/ 575778 h 1099653"/>
                <a:gd name="connsiteX0" fmla="*/ 0 w 2466974"/>
                <a:gd name="connsiteY0" fmla="*/ 575778 h 1099653"/>
                <a:gd name="connsiteX1" fmla="*/ 907256 w 2466974"/>
                <a:gd name="connsiteY1" fmla="*/ 28090 h 1099653"/>
                <a:gd name="connsiteX2" fmla="*/ 1847850 w 2466974"/>
                <a:gd name="connsiteY2" fmla="*/ 25709 h 1099653"/>
                <a:gd name="connsiteX3" fmla="*/ 1423986 w 2466974"/>
                <a:gd name="connsiteY3" fmla="*/ 213828 h 1099653"/>
                <a:gd name="connsiteX4" fmla="*/ 1366837 w 2466974"/>
                <a:gd name="connsiteY4" fmla="*/ 249547 h 1099653"/>
                <a:gd name="connsiteX5" fmla="*/ 1824038 w 2466974"/>
                <a:gd name="connsiteY5" fmla="*/ 270978 h 1099653"/>
                <a:gd name="connsiteX6" fmla="*/ 2381251 w 2466974"/>
                <a:gd name="connsiteY6" fmla="*/ 51903 h 1099653"/>
                <a:gd name="connsiteX7" fmla="*/ 2466974 w 2466974"/>
                <a:gd name="connsiteY7" fmla="*/ 123341 h 1099653"/>
                <a:gd name="connsiteX8" fmla="*/ 2109788 w 2466974"/>
                <a:gd name="connsiteY8" fmla="*/ 337654 h 1099653"/>
                <a:gd name="connsiteX9" fmla="*/ 1395412 w 2466974"/>
                <a:gd name="connsiteY9" fmla="*/ 625784 h 1099653"/>
                <a:gd name="connsiteX10" fmla="*/ 921543 w 2466974"/>
                <a:gd name="connsiteY10" fmla="*/ 454335 h 1099653"/>
                <a:gd name="connsiteX11" fmla="*/ 138113 w 2466974"/>
                <a:gd name="connsiteY11" fmla="*/ 1099653 h 1099653"/>
                <a:gd name="connsiteX12" fmla="*/ 0 w 2466974"/>
                <a:gd name="connsiteY12" fmla="*/ 575778 h 1099653"/>
                <a:gd name="connsiteX0" fmla="*/ 0 w 2466974"/>
                <a:gd name="connsiteY0" fmla="*/ 575778 h 1099653"/>
                <a:gd name="connsiteX1" fmla="*/ 907256 w 2466974"/>
                <a:gd name="connsiteY1" fmla="*/ 28090 h 1099653"/>
                <a:gd name="connsiteX2" fmla="*/ 1847850 w 2466974"/>
                <a:gd name="connsiteY2" fmla="*/ 25709 h 1099653"/>
                <a:gd name="connsiteX3" fmla="*/ 1423986 w 2466974"/>
                <a:gd name="connsiteY3" fmla="*/ 213828 h 1099653"/>
                <a:gd name="connsiteX4" fmla="*/ 1366837 w 2466974"/>
                <a:gd name="connsiteY4" fmla="*/ 249547 h 1099653"/>
                <a:gd name="connsiteX5" fmla="*/ 1824038 w 2466974"/>
                <a:gd name="connsiteY5" fmla="*/ 270978 h 1099653"/>
                <a:gd name="connsiteX6" fmla="*/ 2381251 w 2466974"/>
                <a:gd name="connsiteY6" fmla="*/ 51903 h 1099653"/>
                <a:gd name="connsiteX7" fmla="*/ 2466974 w 2466974"/>
                <a:gd name="connsiteY7" fmla="*/ 123341 h 1099653"/>
                <a:gd name="connsiteX8" fmla="*/ 2109788 w 2466974"/>
                <a:gd name="connsiteY8" fmla="*/ 337654 h 1099653"/>
                <a:gd name="connsiteX9" fmla="*/ 1395412 w 2466974"/>
                <a:gd name="connsiteY9" fmla="*/ 625784 h 1099653"/>
                <a:gd name="connsiteX10" fmla="*/ 921543 w 2466974"/>
                <a:gd name="connsiteY10" fmla="*/ 454335 h 1099653"/>
                <a:gd name="connsiteX11" fmla="*/ 138113 w 2466974"/>
                <a:gd name="connsiteY11" fmla="*/ 1099653 h 1099653"/>
                <a:gd name="connsiteX12" fmla="*/ 0 w 2466974"/>
                <a:gd name="connsiteY12" fmla="*/ 575778 h 1099653"/>
                <a:gd name="connsiteX0" fmla="*/ 0 w 2466974"/>
                <a:gd name="connsiteY0" fmla="*/ 575778 h 1099653"/>
                <a:gd name="connsiteX1" fmla="*/ 907256 w 2466974"/>
                <a:gd name="connsiteY1" fmla="*/ 28090 h 1099653"/>
                <a:gd name="connsiteX2" fmla="*/ 1847850 w 2466974"/>
                <a:gd name="connsiteY2" fmla="*/ 25709 h 1099653"/>
                <a:gd name="connsiteX3" fmla="*/ 1423986 w 2466974"/>
                <a:gd name="connsiteY3" fmla="*/ 213828 h 1099653"/>
                <a:gd name="connsiteX4" fmla="*/ 1366837 w 2466974"/>
                <a:gd name="connsiteY4" fmla="*/ 249547 h 1099653"/>
                <a:gd name="connsiteX5" fmla="*/ 1824038 w 2466974"/>
                <a:gd name="connsiteY5" fmla="*/ 270978 h 1099653"/>
                <a:gd name="connsiteX6" fmla="*/ 2381251 w 2466974"/>
                <a:gd name="connsiteY6" fmla="*/ 51903 h 1099653"/>
                <a:gd name="connsiteX7" fmla="*/ 2466974 w 2466974"/>
                <a:gd name="connsiteY7" fmla="*/ 123341 h 1099653"/>
                <a:gd name="connsiteX8" fmla="*/ 2109788 w 2466974"/>
                <a:gd name="connsiteY8" fmla="*/ 337654 h 1099653"/>
                <a:gd name="connsiteX9" fmla="*/ 1395412 w 2466974"/>
                <a:gd name="connsiteY9" fmla="*/ 625784 h 1099653"/>
                <a:gd name="connsiteX10" fmla="*/ 921543 w 2466974"/>
                <a:gd name="connsiteY10" fmla="*/ 454335 h 1099653"/>
                <a:gd name="connsiteX11" fmla="*/ 138113 w 2466974"/>
                <a:gd name="connsiteY11" fmla="*/ 1099653 h 1099653"/>
                <a:gd name="connsiteX12" fmla="*/ 0 w 2466974"/>
                <a:gd name="connsiteY12" fmla="*/ 575778 h 1099653"/>
                <a:gd name="connsiteX0" fmla="*/ 0 w 2466974"/>
                <a:gd name="connsiteY0" fmla="*/ 575778 h 1099653"/>
                <a:gd name="connsiteX1" fmla="*/ 907256 w 2466974"/>
                <a:gd name="connsiteY1" fmla="*/ 28090 h 1099653"/>
                <a:gd name="connsiteX2" fmla="*/ 1847850 w 2466974"/>
                <a:gd name="connsiteY2" fmla="*/ 25709 h 1099653"/>
                <a:gd name="connsiteX3" fmla="*/ 1423986 w 2466974"/>
                <a:gd name="connsiteY3" fmla="*/ 213828 h 1099653"/>
                <a:gd name="connsiteX4" fmla="*/ 1366837 w 2466974"/>
                <a:gd name="connsiteY4" fmla="*/ 249547 h 1099653"/>
                <a:gd name="connsiteX5" fmla="*/ 1824038 w 2466974"/>
                <a:gd name="connsiteY5" fmla="*/ 270978 h 1099653"/>
                <a:gd name="connsiteX6" fmla="*/ 2381251 w 2466974"/>
                <a:gd name="connsiteY6" fmla="*/ 51903 h 1099653"/>
                <a:gd name="connsiteX7" fmla="*/ 2466974 w 2466974"/>
                <a:gd name="connsiteY7" fmla="*/ 123341 h 1099653"/>
                <a:gd name="connsiteX8" fmla="*/ 2109788 w 2466974"/>
                <a:gd name="connsiteY8" fmla="*/ 337654 h 1099653"/>
                <a:gd name="connsiteX9" fmla="*/ 1395412 w 2466974"/>
                <a:gd name="connsiteY9" fmla="*/ 625784 h 1099653"/>
                <a:gd name="connsiteX10" fmla="*/ 921543 w 2466974"/>
                <a:gd name="connsiteY10" fmla="*/ 454335 h 1099653"/>
                <a:gd name="connsiteX11" fmla="*/ 138113 w 2466974"/>
                <a:gd name="connsiteY11" fmla="*/ 1099653 h 1099653"/>
                <a:gd name="connsiteX12" fmla="*/ 0 w 2466974"/>
                <a:gd name="connsiteY12" fmla="*/ 575778 h 1099653"/>
                <a:gd name="connsiteX0" fmla="*/ 0 w 2466974"/>
                <a:gd name="connsiteY0" fmla="*/ 575778 h 1099653"/>
                <a:gd name="connsiteX1" fmla="*/ 907256 w 2466974"/>
                <a:gd name="connsiteY1" fmla="*/ 28090 h 1099653"/>
                <a:gd name="connsiteX2" fmla="*/ 1847850 w 2466974"/>
                <a:gd name="connsiteY2" fmla="*/ 25709 h 1099653"/>
                <a:gd name="connsiteX3" fmla="*/ 1423986 w 2466974"/>
                <a:gd name="connsiteY3" fmla="*/ 213828 h 1099653"/>
                <a:gd name="connsiteX4" fmla="*/ 1366837 w 2466974"/>
                <a:gd name="connsiteY4" fmla="*/ 249547 h 1099653"/>
                <a:gd name="connsiteX5" fmla="*/ 1824038 w 2466974"/>
                <a:gd name="connsiteY5" fmla="*/ 270978 h 1099653"/>
                <a:gd name="connsiteX6" fmla="*/ 2381251 w 2466974"/>
                <a:gd name="connsiteY6" fmla="*/ 51903 h 1099653"/>
                <a:gd name="connsiteX7" fmla="*/ 2466974 w 2466974"/>
                <a:gd name="connsiteY7" fmla="*/ 123341 h 1099653"/>
                <a:gd name="connsiteX8" fmla="*/ 2109788 w 2466974"/>
                <a:gd name="connsiteY8" fmla="*/ 337654 h 1099653"/>
                <a:gd name="connsiteX9" fmla="*/ 1395412 w 2466974"/>
                <a:gd name="connsiteY9" fmla="*/ 625784 h 1099653"/>
                <a:gd name="connsiteX10" fmla="*/ 921543 w 2466974"/>
                <a:gd name="connsiteY10" fmla="*/ 454335 h 1099653"/>
                <a:gd name="connsiteX11" fmla="*/ 138113 w 2466974"/>
                <a:gd name="connsiteY11" fmla="*/ 1099653 h 1099653"/>
                <a:gd name="connsiteX12" fmla="*/ 0 w 2466974"/>
                <a:gd name="connsiteY12" fmla="*/ 575778 h 1099653"/>
                <a:gd name="connsiteX0" fmla="*/ 0 w 2466974"/>
                <a:gd name="connsiteY0" fmla="*/ 575778 h 1099653"/>
                <a:gd name="connsiteX1" fmla="*/ 907256 w 2466974"/>
                <a:gd name="connsiteY1" fmla="*/ 28090 h 1099653"/>
                <a:gd name="connsiteX2" fmla="*/ 1847850 w 2466974"/>
                <a:gd name="connsiteY2" fmla="*/ 25709 h 1099653"/>
                <a:gd name="connsiteX3" fmla="*/ 1423986 w 2466974"/>
                <a:gd name="connsiteY3" fmla="*/ 213828 h 1099653"/>
                <a:gd name="connsiteX4" fmla="*/ 1366837 w 2466974"/>
                <a:gd name="connsiteY4" fmla="*/ 249547 h 1099653"/>
                <a:gd name="connsiteX5" fmla="*/ 1824038 w 2466974"/>
                <a:gd name="connsiteY5" fmla="*/ 270978 h 1099653"/>
                <a:gd name="connsiteX6" fmla="*/ 2381251 w 2466974"/>
                <a:gd name="connsiteY6" fmla="*/ 51903 h 1099653"/>
                <a:gd name="connsiteX7" fmla="*/ 2466974 w 2466974"/>
                <a:gd name="connsiteY7" fmla="*/ 123341 h 1099653"/>
                <a:gd name="connsiteX8" fmla="*/ 2109788 w 2466974"/>
                <a:gd name="connsiteY8" fmla="*/ 337654 h 1099653"/>
                <a:gd name="connsiteX9" fmla="*/ 1395412 w 2466974"/>
                <a:gd name="connsiteY9" fmla="*/ 625784 h 1099653"/>
                <a:gd name="connsiteX10" fmla="*/ 921543 w 2466974"/>
                <a:gd name="connsiteY10" fmla="*/ 454335 h 1099653"/>
                <a:gd name="connsiteX11" fmla="*/ 138113 w 2466974"/>
                <a:gd name="connsiteY11" fmla="*/ 1099653 h 1099653"/>
                <a:gd name="connsiteX12" fmla="*/ 0 w 2466974"/>
                <a:gd name="connsiteY12" fmla="*/ 575778 h 1099653"/>
                <a:gd name="connsiteX0" fmla="*/ 0 w 2466974"/>
                <a:gd name="connsiteY0" fmla="*/ 575778 h 1099653"/>
                <a:gd name="connsiteX1" fmla="*/ 907256 w 2466974"/>
                <a:gd name="connsiteY1" fmla="*/ 28090 h 1099653"/>
                <a:gd name="connsiteX2" fmla="*/ 1847850 w 2466974"/>
                <a:gd name="connsiteY2" fmla="*/ 25709 h 1099653"/>
                <a:gd name="connsiteX3" fmla="*/ 1423986 w 2466974"/>
                <a:gd name="connsiteY3" fmla="*/ 213828 h 1099653"/>
                <a:gd name="connsiteX4" fmla="*/ 1366837 w 2466974"/>
                <a:gd name="connsiteY4" fmla="*/ 249547 h 1099653"/>
                <a:gd name="connsiteX5" fmla="*/ 1824038 w 2466974"/>
                <a:gd name="connsiteY5" fmla="*/ 270978 h 1099653"/>
                <a:gd name="connsiteX6" fmla="*/ 2381251 w 2466974"/>
                <a:gd name="connsiteY6" fmla="*/ 51903 h 1099653"/>
                <a:gd name="connsiteX7" fmla="*/ 2466974 w 2466974"/>
                <a:gd name="connsiteY7" fmla="*/ 123341 h 1099653"/>
                <a:gd name="connsiteX8" fmla="*/ 2109788 w 2466974"/>
                <a:gd name="connsiteY8" fmla="*/ 337654 h 1099653"/>
                <a:gd name="connsiteX9" fmla="*/ 1395412 w 2466974"/>
                <a:gd name="connsiteY9" fmla="*/ 625784 h 1099653"/>
                <a:gd name="connsiteX10" fmla="*/ 921543 w 2466974"/>
                <a:gd name="connsiteY10" fmla="*/ 454335 h 1099653"/>
                <a:gd name="connsiteX11" fmla="*/ 138113 w 2466974"/>
                <a:gd name="connsiteY11" fmla="*/ 1099653 h 1099653"/>
                <a:gd name="connsiteX12" fmla="*/ 0 w 2466974"/>
                <a:gd name="connsiteY12" fmla="*/ 575778 h 1099653"/>
                <a:gd name="connsiteX0" fmla="*/ 0 w 2466974"/>
                <a:gd name="connsiteY0" fmla="*/ 575778 h 1099653"/>
                <a:gd name="connsiteX1" fmla="*/ 907256 w 2466974"/>
                <a:gd name="connsiteY1" fmla="*/ 28090 h 1099653"/>
                <a:gd name="connsiteX2" fmla="*/ 1847850 w 2466974"/>
                <a:gd name="connsiteY2" fmla="*/ 25709 h 1099653"/>
                <a:gd name="connsiteX3" fmla="*/ 1423986 w 2466974"/>
                <a:gd name="connsiteY3" fmla="*/ 213828 h 1099653"/>
                <a:gd name="connsiteX4" fmla="*/ 1366837 w 2466974"/>
                <a:gd name="connsiteY4" fmla="*/ 249547 h 1099653"/>
                <a:gd name="connsiteX5" fmla="*/ 1824038 w 2466974"/>
                <a:gd name="connsiteY5" fmla="*/ 270978 h 1099653"/>
                <a:gd name="connsiteX6" fmla="*/ 2381251 w 2466974"/>
                <a:gd name="connsiteY6" fmla="*/ 51903 h 1099653"/>
                <a:gd name="connsiteX7" fmla="*/ 2466974 w 2466974"/>
                <a:gd name="connsiteY7" fmla="*/ 123341 h 1099653"/>
                <a:gd name="connsiteX8" fmla="*/ 2109788 w 2466974"/>
                <a:gd name="connsiteY8" fmla="*/ 337654 h 1099653"/>
                <a:gd name="connsiteX9" fmla="*/ 1395412 w 2466974"/>
                <a:gd name="connsiteY9" fmla="*/ 625784 h 1099653"/>
                <a:gd name="connsiteX10" fmla="*/ 921543 w 2466974"/>
                <a:gd name="connsiteY10" fmla="*/ 454335 h 1099653"/>
                <a:gd name="connsiteX11" fmla="*/ 138113 w 2466974"/>
                <a:gd name="connsiteY11" fmla="*/ 1099653 h 1099653"/>
                <a:gd name="connsiteX12" fmla="*/ 0 w 2466974"/>
                <a:gd name="connsiteY12" fmla="*/ 575778 h 1099653"/>
                <a:gd name="connsiteX0" fmla="*/ 0 w 2466974"/>
                <a:gd name="connsiteY0" fmla="*/ 575778 h 1099653"/>
                <a:gd name="connsiteX1" fmla="*/ 907256 w 2466974"/>
                <a:gd name="connsiteY1" fmla="*/ 28090 h 1099653"/>
                <a:gd name="connsiteX2" fmla="*/ 1847850 w 2466974"/>
                <a:gd name="connsiteY2" fmla="*/ 25709 h 1099653"/>
                <a:gd name="connsiteX3" fmla="*/ 1423986 w 2466974"/>
                <a:gd name="connsiteY3" fmla="*/ 213828 h 1099653"/>
                <a:gd name="connsiteX4" fmla="*/ 1366837 w 2466974"/>
                <a:gd name="connsiteY4" fmla="*/ 249547 h 1099653"/>
                <a:gd name="connsiteX5" fmla="*/ 1824038 w 2466974"/>
                <a:gd name="connsiteY5" fmla="*/ 270978 h 1099653"/>
                <a:gd name="connsiteX6" fmla="*/ 2381251 w 2466974"/>
                <a:gd name="connsiteY6" fmla="*/ 51903 h 1099653"/>
                <a:gd name="connsiteX7" fmla="*/ 2466974 w 2466974"/>
                <a:gd name="connsiteY7" fmla="*/ 123341 h 1099653"/>
                <a:gd name="connsiteX8" fmla="*/ 2109788 w 2466974"/>
                <a:gd name="connsiteY8" fmla="*/ 337654 h 1099653"/>
                <a:gd name="connsiteX9" fmla="*/ 1395412 w 2466974"/>
                <a:gd name="connsiteY9" fmla="*/ 625784 h 1099653"/>
                <a:gd name="connsiteX10" fmla="*/ 921543 w 2466974"/>
                <a:gd name="connsiteY10" fmla="*/ 454335 h 1099653"/>
                <a:gd name="connsiteX11" fmla="*/ 138113 w 2466974"/>
                <a:gd name="connsiteY11" fmla="*/ 1099653 h 1099653"/>
                <a:gd name="connsiteX12" fmla="*/ 0 w 2466974"/>
                <a:gd name="connsiteY12" fmla="*/ 575778 h 1099653"/>
                <a:gd name="connsiteX0" fmla="*/ 0 w 2470613"/>
                <a:gd name="connsiteY0" fmla="*/ 575778 h 1099653"/>
                <a:gd name="connsiteX1" fmla="*/ 907256 w 2470613"/>
                <a:gd name="connsiteY1" fmla="*/ 28090 h 1099653"/>
                <a:gd name="connsiteX2" fmla="*/ 1847850 w 2470613"/>
                <a:gd name="connsiteY2" fmla="*/ 25709 h 1099653"/>
                <a:gd name="connsiteX3" fmla="*/ 1423986 w 2470613"/>
                <a:gd name="connsiteY3" fmla="*/ 213828 h 1099653"/>
                <a:gd name="connsiteX4" fmla="*/ 1366837 w 2470613"/>
                <a:gd name="connsiteY4" fmla="*/ 249547 h 1099653"/>
                <a:gd name="connsiteX5" fmla="*/ 1824038 w 2470613"/>
                <a:gd name="connsiteY5" fmla="*/ 270978 h 1099653"/>
                <a:gd name="connsiteX6" fmla="*/ 2381251 w 2470613"/>
                <a:gd name="connsiteY6" fmla="*/ 51903 h 1099653"/>
                <a:gd name="connsiteX7" fmla="*/ 2466974 w 2470613"/>
                <a:gd name="connsiteY7" fmla="*/ 123341 h 1099653"/>
                <a:gd name="connsiteX8" fmla="*/ 2109788 w 2470613"/>
                <a:gd name="connsiteY8" fmla="*/ 337654 h 1099653"/>
                <a:gd name="connsiteX9" fmla="*/ 1395412 w 2470613"/>
                <a:gd name="connsiteY9" fmla="*/ 625784 h 1099653"/>
                <a:gd name="connsiteX10" fmla="*/ 921543 w 2470613"/>
                <a:gd name="connsiteY10" fmla="*/ 454335 h 1099653"/>
                <a:gd name="connsiteX11" fmla="*/ 138113 w 2470613"/>
                <a:gd name="connsiteY11" fmla="*/ 1099653 h 1099653"/>
                <a:gd name="connsiteX12" fmla="*/ 0 w 2470613"/>
                <a:gd name="connsiteY12" fmla="*/ 575778 h 1099653"/>
                <a:gd name="connsiteX0" fmla="*/ 0 w 2507437"/>
                <a:gd name="connsiteY0" fmla="*/ 575778 h 1099653"/>
                <a:gd name="connsiteX1" fmla="*/ 907256 w 2507437"/>
                <a:gd name="connsiteY1" fmla="*/ 28090 h 1099653"/>
                <a:gd name="connsiteX2" fmla="*/ 1847850 w 2507437"/>
                <a:gd name="connsiteY2" fmla="*/ 25709 h 1099653"/>
                <a:gd name="connsiteX3" fmla="*/ 1423986 w 2507437"/>
                <a:gd name="connsiteY3" fmla="*/ 213828 h 1099653"/>
                <a:gd name="connsiteX4" fmla="*/ 1366837 w 2507437"/>
                <a:gd name="connsiteY4" fmla="*/ 249547 h 1099653"/>
                <a:gd name="connsiteX5" fmla="*/ 1824038 w 2507437"/>
                <a:gd name="connsiteY5" fmla="*/ 270978 h 1099653"/>
                <a:gd name="connsiteX6" fmla="*/ 2381251 w 2507437"/>
                <a:gd name="connsiteY6" fmla="*/ 51903 h 1099653"/>
                <a:gd name="connsiteX7" fmla="*/ 2466974 w 2507437"/>
                <a:gd name="connsiteY7" fmla="*/ 123341 h 1099653"/>
                <a:gd name="connsiteX8" fmla="*/ 2109788 w 2507437"/>
                <a:gd name="connsiteY8" fmla="*/ 337654 h 1099653"/>
                <a:gd name="connsiteX9" fmla="*/ 1395412 w 2507437"/>
                <a:gd name="connsiteY9" fmla="*/ 625784 h 1099653"/>
                <a:gd name="connsiteX10" fmla="*/ 921543 w 2507437"/>
                <a:gd name="connsiteY10" fmla="*/ 454335 h 1099653"/>
                <a:gd name="connsiteX11" fmla="*/ 138113 w 2507437"/>
                <a:gd name="connsiteY11" fmla="*/ 1099653 h 1099653"/>
                <a:gd name="connsiteX12" fmla="*/ 0 w 2507437"/>
                <a:gd name="connsiteY12" fmla="*/ 575778 h 1099653"/>
                <a:gd name="connsiteX0" fmla="*/ 0 w 2507437"/>
                <a:gd name="connsiteY0" fmla="*/ 575778 h 1099653"/>
                <a:gd name="connsiteX1" fmla="*/ 907256 w 2507437"/>
                <a:gd name="connsiteY1" fmla="*/ 28090 h 1099653"/>
                <a:gd name="connsiteX2" fmla="*/ 1847850 w 2507437"/>
                <a:gd name="connsiteY2" fmla="*/ 25709 h 1099653"/>
                <a:gd name="connsiteX3" fmla="*/ 1423986 w 2507437"/>
                <a:gd name="connsiteY3" fmla="*/ 213828 h 1099653"/>
                <a:gd name="connsiteX4" fmla="*/ 1366837 w 2507437"/>
                <a:gd name="connsiteY4" fmla="*/ 249547 h 1099653"/>
                <a:gd name="connsiteX5" fmla="*/ 1824038 w 2507437"/>
                <a:gd name="connsiteY5" fmla="*/ 270978 h 1099653"/>
                <a:gd name="connsiteX6" fmla="*/ 2381251 w 2507437"/>
                <a:gd name="connsiteY6" fmla="*/ 51903 h 1099653"/>
                <a:gd name="connsiteX7" fmla="*/ 2466974 w 2507437"/>
                <a:gd name="connsiteY7" fmla="*/ 123341 h 1099653"/>
                <a:gd name="connsiteX8" fmla="*/ 2109788 w 2507437"/>
                <a:gd name="connsiteY8" fmla="*/ 337654 h 1099653"/>
                <a:gd name="connsiteX9" fmla="*/ 1395412 w 2507437"/>
                <a:gd name="connsiteY9" fmla="*/ 625784 h 1099653"/>
                <a:gd name="connsiteX10" fmla="*/ 921543 w 2507437"/>
                <a:gd name="connsiteY10" fmla="*/ 454335 h 1099653"/>
                <a:gd name="connsiteX11" fmla="*/ 138113 w 2507437"/>
                <a:gd name="connsiteY11" fmla="*/ 1099653 h 1099653"/>
                <a:gd name="connsiteX12" fmla="*/ 0 w 2507437"/>
                <a:gd name="connsiteY12" fmla="*/ 575778 h 1099653"/>
                <a:gd name="connsiteX0" fmla="*/ 0 w 2507437"/>
                <a:gd name="connsiteY0" fmla="*/ 575778 h 1099653"/>
                <a:gd name="connsiteX1" fmla="*/ 907256 w 2507437"/>
                <a:gd name="connsiteY1" fmla="*/ 28090 h 1099653"/>
                <a:gd name="connsiteX2" fmla="*/ 1847850 w 2507437"/>
                <a:gd name="connsiteY2" fmla="*/ 25709 h 1099653"/>
                <a:gd name="connsiteX3" fmla="*/ 1423986 w 2507437"/>
                <a:gd name="connsiteY3" fmla="*/ 213828 h 1099653"/>
                <a:gd name="connsiteX4" fmla="*/ 1366837 w 2507437"/>
                <a:gd name="connsiteY4" fmla="*/ 249547 h 1099653"/>
                <a:gd name="connsiteX5" fmla="*/ 1824038 w 2507437"/>
                <a:gd name="connsiteY5" fmla="*/ 270978 h 1099653"/>
                <a:gd name="connsiteX6" fmla="*/ 2381251 w 2507437"/>
                <a:gd name="connsiteY6" fmla="*/ 51903 h 1099653"/>
                <a:gd name="connsiteX7" fmla="*/ 2466974 w 2507437"/>
                <a:gd name="connsiteY7" fmla="*/ 123341 h 1099653"/>
                <a:gd name="connsiteX8" fmla="*/ 2109788 w 2507437"/>
                <a:gd name="connsiteY8" fmla="*/ 337654 h 1099653"/>
                <a:gd name="connsiteX9" fmla="*/ 1395412 w 2507437"/>
                <a:gd name="connsiteY9" fmla="*/ 625784 h 1099653"/>
                <a:gd name="connsiteX10" fmla="*/ 921543 w 2507437"/>
                <a:gd name="connsiteY10" fmla="*/ 454335 h 1099653"/>
                <a:gd name="connsiteX11" fmla="*/ 138113 w 2507437"/>
                <a:gd name="connsiteY11" fmla="*/ 1099653 h 1099653"/>
                <a:gd name="connsiteX12" fmla="*/ 0 w 2507437"/>
                <a:gd name="connsiteY12" fmla="*/ 575778 h 1099653"/>
                <a:gd name="connsiteX0" fmla="*/ 0 w 2507437"/>
                <a:gd name="connsiteY0" fmla="*/ 575778 h 1099653"/>
                <a:gd name="connsiteX1" fmla="*/ 907256 w 2507437"/>
                <a:gd name="connsiteY1" fmla="*/ 28090 h 1099653"/>
                <a:gd name="connsiteX2" fmla="*/ 1847850 w 2507437"/>
                <a:gd name="connsiteY2" fmla="*/ 25709 h 1099653"/>
                <a:gd name="connsiteX3" fmla="*/ 1423986 w 2507437"/>
                <a:gd name="connsiteY3" fmla="*/ 213828 h 1099653"/>
                <a:gd name="connsiteX4" fmla="*/ 1366837 w 2507437"/>
                <a:gd name="connsiteY4" fmla="*/ 249547 h 1099653"/>
                <a:gd name="connsiteX5" fmla="*/ 1824038 w 2507437"/>
                <a:gd name="connsiteY5" fmla="*/ 270978 h 1099653"/>
                <a:gd name="connsiteX6" fmla="*/ 2381251 w 2507437"/>
                <a:gd name="connsiteY6" fmla="*/ 51903 h 1099653"/>
                <a:gd name="connsiteX7" fmla="*/ 2466974 w 2507437"/>
                <a:gd name="connsiteY7" fmla="*/ 123341 h 1099653"/>
                <a:gd name="connsiteX8" fmla="*/ 2109788 w 2507437"/>
                <a:gd name="connsiteY8" fmla="*/ 337654 h 1099653"/>
                <a:gd name="connsiteX9" fmla="*/ 1395412 w 2507437"/>
                <a:gd name="connsiteY9" fmla="*/ 625784 h 1099653"/>
                <a:gd name="connsiteX10" fmla="*/ 921543 w 2507437"/>
                <a:gd name="connsiteY10" fmla="*/ 454335 h 1099653"/>
                <a:gd name="connsiteX11" fmla="*/ 138113 w 2507437"/>
                <a:gd name="connsiteY11" fmla="*/ 1099653 h 1099653"/>
                <a:gd name="connsiteX12" fmla="*/ 0 w 2507437"/>
                <a:gd name="connsiteY12" fmla="*/ 575778 h 1099653"/>
                <a:gd name="connsiteX0" fmla="*/ 0 w 2507437"/>
                <a:gd name="connsiteY0" fmla="*/ 575778 h 1099653"/>
                <a:gd name="connsiteX1" fmla="*/ 907256 w 2507437"/>
                <a:gd name="connsiteY1" fmla="*/ 28090 h 1099653"/>
                <a:gd name="connsiteX2" fmla="*/ 1847850 w 2507437"/>
                <a:gd name="connsiteY2" fmla="*/ 25709 h 1099653"/>
                <a:gd name="connsiteX3" fmla="*/ 1423986 w 2507437"/>
                <a:gd name="connsiteY3" fmla="*/ 213828 h 1099653"/>
                <a:gd name="connsiteX4" fmla="*/ 1419225 w 2507437"/>
                <a:gd name="connsiteY4" fmla="*/ 270978 h 1099653"/>
                <a:gd name="connsiteX5" fmla="*/ 1824038 w 2507437"/>
                <a:gd name="connsiteY5" fmla="*/ 270978 h 1099653"/>
                <a:gd name="connsiteX6" fmla="*/ 2381251 w 2507437"/>
                <a:gd name="connsiteY6" fmla="*/ 51903 h 1099653"/>
                <a:gd name="connsiteX7" fmla="*/ 2466974 w 2507437"/>
                <a:gd name="connsiteY7" fmla="*/ 123341 h 1099653"/>
                <a:gd name="connsiteX8" fmla="*/ 2109788 w 2507437"/>
                <a:gd name="connsiteY8" fmla="*/ 337654 h 1099653"/>
                <a:gd name="connsiteX9" fmla="*/ 1395412 w 2507437"/>
                <a:gd name="connsiteY9" fmla="*/ 625784 h 1099653"/>
                <a:gd name="connsiteX10" fmla="*/ 921543 w 2507437"/>
                <a:gd name="connsiteY10" fmla="*/ 454335 h 1099653"/>
                <a:gd name="connsiteX11" fmla="*/ 138113 w 2507437"/>
                <a:gd name="connsiteY11" fmla="*/ 1099653 h 1099653"/>
                <a:gd name="connsiteX12" fmla="*/ 0 w 2507437"/>
                <a:gd name="connsiteY12" fmla="*/ 575778 h 1099653"/>
                <a:gd name="connsiteX0" fmla="*/ 0 w 2507437"/>
                <a:gd name="connsiteY0" fmla="*/ 575778 h 1099653"/>
                <a:gd name="connsiteX1" fmla="*/ 907256 w 2507437"/>
                <a:gd name="connsiteY1" fmla="*/ 28090 h 1099653"/>
                <a:gd name="connsiteX2" fmla="*/ 1847850 w 2507437"/>
                <a:gd name="connsiteY2" fmla="*/ 25709 h 1099653"/>
                <a:gd name="connsiteX3" fmla="*/ 1423986 w 2507437"/>
                <a:gd name="connsiteY3" fmla="*/ 213828 h 1099653"/>
                <a:gd name="connsiteX4" fmla="*/ 1423987 w 2507437"/>
                <a:gd name="connsiteY4" fmla="*/ 270978 h 1099653"/>
                <a:gd name="connsiteX5" fmla="*/ 1824038 w 2507437"/>
                <a:gd name="connsiteY5" fmla="*/ 270978 h 1099653"/>
                <a:gd name="connsiteX6" fmla="*/ 2381251 w 2507437"/>
                <a:gd name="connsiteY6" fmla="*/ 51903 h 1099653"/>
                <a:gd name="connsiteX7" fmla="*/ 2466974 w 2507437"/>
                <a:gd name="connsiteY7" fmla="*/ 123341 h 1099653"/>
                <a:gd name="connsiteX8" fmla="*/ 2109788 w 2507437"/>
                <a:gd name="connsiteY8" fmla="*/ 337654 h 1099653"/>
                <a:gd name="connsiteX9" fmla="*/ 1395412 w 2507437"/>
                <a:gd name="connsiteY9" fmla="*/ 625784 h 1099653"/>
                <a:gd name="connsiteX10" fmla="*/ 921543 w 2507437"/>
                <a:gd name="connsiteY10" fmla="*/ 454335 h 1099653"/>
                <a:gd name="connsiteX11" fmla="*/ 138113 w 2507437"/>
                <a:gd name="connsiteY11" fmla="*/ 1099653 h 1099653"/>
                <a:gd name="connsiteX12" fmla="*/ 0 w 2507437"/>
                <a:gd name="connsiteY12" fmla="*/ 575778 h 1099653"/>
                <a:gd name="connsiteX0" fmla="*/ 0 w 2507437"/>
                <a:gd name="connsiteY0" fmla="*/ 575778 h 1099653"/>
                <a:gd name="connsiteX1" fmla="*/ 907256 w 2507437"/>
                <a:gd name="connsiteY1" fmla="*/ 28090 h 1099653"/>
                <a:gd name="connsiteX2" fmla="*/ 1847850 w 2507437"/>
                <a:gd name="connsiteY2" fmla="*/ 25709 h 1099653"/>
                <a:gd name="connsiteX3" fmla="*/ 1447799 w 2507437"/>
                <a:gd name="connsiteY3" fmla="*/ 220972 h 1099653"/>
                <a:gd name="connsiteX4" fmla="*/ 1423987 w 2507437"/>
                <a:gd name="connsiteY4" fmla="*/ 270978 h 1099653"/>
                <a:gd name="connsiteX5" fmla="*/ 1824038 w 2507437"/>
                <a:gd name="connsiteY5" fmla="*/ 270978 h 1099653"/>
                <a:gd name="connsiteX6" fmla="*/ 2381251 w 2507437"/>
                <a:gd name="connsiteY6" fmla="*/ 51903 h 1099653"/>
                <a:gd name="connsiteX7" fmla="*/ 2466974 w 2507437"/>
                <a:gd name="connsiteY7" fmla="*/ 123341 h 1099653"/>
                <a:gd name="connsiteX8" fmla="*/ 2109788 w 2507437"/>
                <a:gd name="connsiteY8" fmla="*/ 337654 h 1099653"/>
                <a:gd name="connsiteX9" fmla="*/ 1395412 w 2507437"/>
                <a:gd name="connsiteY9" fmla="*/ 625784 h 1099653"/>
                <a:gd name="connsiteX10" fmla="*/ 921543 w 2507437"/>
                <a:gd name="connsiteY10" fmla="*/ 454335 h 1099653"/>
                <a:gd name="connsiteX11" fmla="*/ 138113 w 2507437"/>
                <a:gd name="connsiteY11" fmla="*/ 1099653 h 1099653"/>
                <a:gd name="connsiteX12" fmla="*/ 0 w 2507437"/>
                <a:gd name="connsiteY12" fmla="*/ 575778 h 1099653"/>
                <a:gd name="connsiteX0" fmla="*/ 0 w 2507437"/>
                <a:gd name="connsiteY0" fmla="*/ 575778 h 1099653"/>
                <a:gd name="connsiteX1" fmla="*/ 907256 w 2507437"/>
                <a:gd name="connsiteY1" fmla="*/ 28090 h 1099653"/>
                <a:gd name="connsiteX2" fmla="*/ 1847850 w 2507437"/>
                <a:gd name="connsiteY2" fmla="*/ 25709 h 1099653"/>
                <a:gd name="connsiteX3" fmla="*/ 1447799 w 2507437"/>
                <a:gd name="connsiteY3" fmla="*/ 220972 h 1099653"/>
                <a:gd name="connsiteX4" fmla="*/ 1423987 w 2507437"/>
                <a:gd name="connsiteY4" fmla="*/ 270978 h 1099653"/>
                <a:gd name="connsiteX5" fmla="*/ 1824038 w 2507437"/>
                <a:gd name="connsiteY5" fmla="*/ 270978 h 1099653"/>
                <a:gd name="connsiteX6" fmla="*/ 2381251 w 2507437"/>
                <a:gd name="connsiteY6" fmla="*/ 51903 h 1099653"/>
                <a:gd name="connsiteX7" fmla="*/ 2466974 w 2507437"/>
                <a:gd name="connsiteY7" fmla="*/ 123341 h 1099653"/>
                <a:gd name="connsiteX8" fmla="*/ 2109788 w 2507437"/>
                <a:gd name="connsiteY8" fmla="*/ 337654 h 1099653"/>
                <a:gd name="connsiteX9" fmla="*/ 1395412 w 2507437"/>
                <a:gd name="connsiteY9" fmla="*/ 625784 h 1099653"/>
                <a:gd name="connsiteX10" fmla="*/ 921543 w 2507437"/>
                <a:gd name="connsiteY10" fmla="*/ 454335 h 1099653"/>
                <a:gd name="connsiteX11" fmla="*/ 138113 w 2507437"/>
                <a:gd name="connsiteY11" fmla="*/ 1099653 h 1099653"/>
                <a:gd name="connsiteX12" fmla="*/ 0 w 2507437"/>
                <a:gd name="connsiteY12" fmla="*/ 575778 h 1099653"/>
                <a:gd name="connsiteX0" fmla="*/ 0 w 2507437"/>
                <a:gd name="connsiteY0" fmla="*/ 575778 h 1099653"/>
                <a:gd name="connsiteX1" fmla="*/ 907256 w 2507437"/>
                <a:gd name="connsiteY1" fmla="*/ 28090 h 1099653"/>
                <a:gd name="connsiteX2" fmla="*/ 1847850 w 2507437"/>
                <a:gd name="connsiteY2" fmla="*/ 25709 h 1099653"/>
                <a:gd name="connsiteX3" fmla="*/ 1447799 w 2507437"/>
                <a:gd name="connsiteY3" fmla="*/ 220972 h 1099653"/>
                <a:gd name="connsiteX4" fmla="*/ 1423987 w 2507437"/>
                <a:gd name="connsiteY4" fmla="*/ 270978 h 1099653"/>
                <a:gd name="connsiteX5" fmla="*/ 1824038 w 2507437"/>
                <a:gd name="connsiteY5" fmla="*/ 270978 h 1099653"/>
                <a:gd name="connsiteX6" fmla="*/ 2381251 w 2507437"/>
                <a:gd name="connsiteY6" fmla="*/ 51903 h 1099653"/>
                <a:gd name="connsiteX7" fmla="*/ 2466974 w 2507437"/>
                <a:gd name="connsiteY7" fmla="*/ 123341 h 1099653"/>
                <a:gd name="connsiteX8" fmla="*/ 2109788 w 2507437"/>
                <a:gd name="connsiteY8" fmla="*/ 337654 h 1099653"/>
                <a:gd name="connsiteX9" fmla="*/ 1395412 w 2507437"/>
                <a:gd name="connsiteY9" fmla="*/ 625784 h 1099653"/>
                <a:gd name="connsiteX10" fmla="*/ 921543 w 2507437"/>
                <a:gd name="connsiteY10" fmla="*/ 454335 h 1099653"/>
                <a:gd name="connsiteX11" fmla="*/ 138113 w 2507437"/>
                <a:gd name="connsiteY11" fmla="*/ 1099653 h 1099653"/>
                <a:gd name="connsiteX12" fmla="*/ 0 w 2507437"/>
                <a:gd name="connsiteY12" fmla="*/ 575778 h 1099653"/>
                <a:gd name="connsiteX0" fmla="*/ 0 w 2507437"/>
                <a:gd name="connsiteY0" fmla="*/ 575778 h 1099653"/>
                <a:gd name="connsiteX1" fmla="*/ 907256 w 2507437"/>
                <a:gd name="connsiteY1" fmla="*/ 28090 h 1099653"/>
                <a:gd name="connsiteX2" fmla="*/ 1847850 w 2507437"/>
                <a:gd name="connsiteY2" fmla="*/ 25709 h 1099653"/>
                <a:gd name="connsiteX3" fmla="*/ 1447799 w 2507437"/>
                <a:gd name="connsiteY3" fmla="*/ 220972 h 1099653"/>
                <a:gd name="connsiteX4" fmla="*/ 1423987 w 2507437"/>
                <a:gd name="connsiteY4" fmla="*/ 270978 h 1099653"/>
                <a:gd name="connsiteX5" fmla="*/ 1824038 w 2507437"/>
                <a:gd name="connsiteY5" fmla="*/ 270978 h 1099653"/>
                <a:gd name="connsiteX6" fmla="*/ 2381251 w 2507437"/>
                <a:gd name="connsiteY6" fmla="*/ 51903 h 1099653"/>
                <a:gd name="connsiteX7" fmla="*/ 2466974 w 2507437"/>
                <a:gd name="connsiteY7" fmla="*/ 123341 h 1099653"/>
                <a:gd name="connsiteX8" fmla="*/ 2109788 w 2507437"/>
                <a:gd name="connsiteY8" fmla="*/ 337654 h 1099653"/>
                <a:gd name="connsiteX9" fmla="*/ 1395412 w 2507437"/>
                <a:gd name="connsiteY9" fmla="*/ 625784 h 1099653"/>
                <a:gd name="connsiteX10" fmla="*/ 921543 w 2507437"/>
                <a:gd name="connsiteY10" fmla="*/ 454335 h 1099653"/>
                <a:gd name="connsiteX11" fmla="*/ 138113 w 2507437"/>
                <a:gd name="connsiteY11" fmla="*/ 1099653 h 1099653"/>
                <a:gd name="connsiteX12" fmla="*/ 0 w 2507437"/>
                <a:gd name="connsiteY12" fmla="*/ 575778 h 1099653"/>
                <a:gd name="connsiteX0" fmla="*/ 0 w 2507437"/>
                <a:gd name="connsiteY0" fmla="*/ 575778 h 1099653"/>
                <a:gd name="connsiteX1" fmla="*/ 907256 w 2507437"/>
                <a:gd name="connsiteY1" fmla="*/ 28090 h 1099653"/>
                <a:gd name="connsiteX2" fmla="*/ 1847850 w 2507437"/>
                <a:gd name="connsiteY2" fmla="*/ 25709 h 1099653"/>
                <a:gd name="connsiteX3" fmla="*/ 1447799 w 2507437"/>
                <a:gd name="connsiteY3" fmla="*/ 220972 h 1099653"/>
                <a:gd name="connsiteX4" fmla="*/ 1423987 w 2507437"/>
                <a:gd name="connsiteY4" fmla="*/ 270978 h 1099653"/>
                <a:gd name="connsiteX5" fmla="*/ 1824038 w 2507437"/>
                <a:gd name="connsiteY5" fmla="*/ 270978 h 1099653"/>
                <a:gd name="connsiteX6" fmla="*/ 2381251 w 2507437"/>
                <a:gd name="connsiteY6" fmla="*/ 51903 h 1099653"/>
                <a:gd name="connsiteX7" fmla="*/ 2466974 w 2507437"/>
                <a:gd name="connsiteY7" fmla="*/ 123341 h 1099653"/>
                <a:gd name="connsiteX8" fmla="*/ 2109788 w 2507437"/>
                <a:gd name="connsiteY8" fmla="*/ 337654 h 1099653"/>
                <a:gd name="connsiteX9" fmla="*/ 1395412 w 2507437"/>
                <a:gd name="connsiteY9" fmla="*/ 625784 h 1099653"/>
                <a:gd name="connsiteX10" fmla="*/ 921543 w 2507437"/>
                <a:gd name="connsiteY10" fmla="*/ 454335 h 1099653"/>
                <a:gd name="connsiteX11" fmla="*/ 138113 w 2507437"/>
                <a:gd name="connsiteY11" fmla="*/ 1099653 h 1099653"/>
                <a:gd name="connsiteX12" fmla="*/ 0 w 2507437"/>
                <a:gd name="connsiteY12" fmla="*/ 575778 h 1099653"/>
                <a:gd name="connsiteX0" fmla="*/ 0 w 2507437"/>
                <a:gd name="connsiteY0" fmla="*/ 575778 h 1099653"/>
                <a:gd name="connsiteX1" fmla="*/ 907256 w 2507437"/>
                <a:gd name="connsiteY1" fmla="*/ 28090 h 1099653"/>
                <a:gd name="connsiteX2" fmla="*/ 1847850 w 2507437"/>
                <a:gd name="connsiteY2" fmla="*/ 25709 h 1099653"/>
                <a:gd name="connsiteX3" fmla="*/ 1447799 w 2507437"/>
                <a:gd name="connsiteY3" fmla="*/ 220972 h 1099653"/>
                <a:gd name="connsiteX4" fmla="*/ 1423987 w 2507437"/>
                <a:gd name="connsiteY4" fmla="*/ 270978 h 1099653"/>
                <a:gd name="connsiteX5" fmla="*/ 1824038 w 2507437"/>
                <a:gd name="connsiteY5" fmla="*/ 270978 h 1099653"/>
                <a:gd name="connsiteX6" fmla="*/ 2381251 w 2507437"/>
                <a:gd name="connsiteY6" fmla="*/ 51903 h 1099653"/>
                <a:gd name="connsiteX7" fmla="*/ 2466974 w 2507437"/>
                <a:gd name="connsiteY7" fmla="*/ 123341 h 1099653"/>
                <a:gd name="connsiteX8" fmla="*/ 2109788 w 2507437"/>
                <a:gd name="connsiteY8" fmla="*/ 337654 h 1099653"/>
                <a:gd name="connsiteX9" fmla="*/ 1395412 w 2507437"/>
                <a:gd name="connsiteY9" fmla="*/ 625784 h 1099653"/>
                <a:gd name="connsiteX10" fmla="*/ 921543 w 2507437"/>
                <a:gd name="connsiteY10" fmla="*/ 454335 h 1099653"/>
                <a:gd name="connsiteX11" fmla="*/ 138113 w 2507437"/>
                <a:gd name="connsiteY11" fmla="*/ 1099653 h 1099653"/>
                <a:gd name="connsiteX12" fmla="*/ 0 w 2507437"/>
                <a:gd name="connsiteY12" fmla="*/ 575778 h 1099653"/>
                <a:gd name="connsiteX0" fmla="*/ 0 w 2507437"/>
                <a:gd name="connsiteY0" fmla="*/ 575778 h 1099653"/>
                <a:gd name="connsiteX1" fmla="*/ 907256 w 2507437"/>
                <a:gd name="connsiteY1" fmla="*/ 28090 h 1099653"/>
                <a:gd name="connsiteX2" fmla="*/ 1847850 w 2507437"/>
                <a:gd name="connsiteY2" fmla="*/ 25709 h 1099653"/>
                <a:gd name="connsiteX3" fmla="*/ 1447799 w 2507437"/>
                <a:gd name="connsiteY3" fmla="*/ 220972 h 1099653"/>
                <a:gd name="connsiteX4" fmla="*/ 1423987 w 2507437"/>
                <a:gd name="connsiteY4" fmla="*/ 270978 h 1099653"/>
                <a:gd name="connsiteX5" fmla="*/ 1824038 w 2507437"/>
                <a:gd name="connsiteY5" fmla="*/ 270978 h 1099653"/>
                <a:gd name="connsiteX6" fmla="*/ 2381251 w 2507437"/>
                <a:gd name="connsiteY6" fmla="*/ 51903 h 1099653"/>
                <a:gd name="connsiteX7" fmla="*/ 2466974 w 2507437"/>
                <a:gd name="connsiteY7" fmla="*/ 123341 h 1099653"/>
                <a:gd name="connsiteX8" fmla="*/ 2109788 w 2507437"/>
                <a:gd name="connsiteY8" fmla="*/ 337654 h 1099653"/>
                <a:gd name="connsiteX9" fmla="*/ 1395412 w 2507437"/>
                <a:gd name="connsiteY9" fmla="*/ 625784 h 1099653"/>
                <a:gd name="connsiteX10" fmla="*/ 921543 w 2507437"/>
                <a:gd name="connsiteY10" fmla="*/ 454335 h 1099653"/>
                <a:gd name="connsiteX11" fmla="*/ 138113 w 2507437"/>
                <a:gd name="connsiteY11" fmla="*/ 1099653 h 1099653"/>
                <a:gd name="connsiteX12" fmla="*/ 0 w 2507437"/>
                <a:gd name="connsiteY12" fmla="*/ 575778 h 1099653"/>
                <a:gd name="connsiteX0" fmla="*/ 0 w 2507437"/>
                <a:gd name="connsiteY0" fmla="*/ 575778 h 1099653"/>
                <a:gd name="connsiteX1" fmla="*/ 907256 w 2507437"/>
                <a:gd name="connsiteY1" fmla="*/ 28090 h 1099653"/>
                <a:gd name="connsiteX2" fmla="*/ 1847850 w 2507437"/>
                <a:gd name="connsiteY2" fmla="*/ 25709 h 1099653"/>
                <a:gd name="connsiteX3" fmla="*/ 1447799 w 2507437"/>
                <a:gd name="connsiteY3" fmla="*/ 220972 h 1099653"/>
                <a:gd name="connsiteX4" fmla="*/ 1423987 w 2507437"/>
                <a:gd name="connsiteY4" fmla="*/ 270978 h 1099653"/>
                <a:gd name="connsiteX5" fmla="*/ 1824038 w 2507437"/>
                <a:gd name="connsiteY5" fmla="*/ 270978 h 1099653"/>
                <a:gd name="connsiteX6" fmla="*/ 2381251 w 2507437"/>
                <a:gd name="connsiteY6" fmla="*/ 51903 h 1099653"/>
                <a:gd name="connsiteX7" fmla="*/ 2466974 w 2507437"/>
                <a:gd name="connsiteY7" fmla="*/ 123341 h 1099653"/>
                <a:gd name="connsiteX8" fmla="*/ 2109788 w 2507437"/>
                <a:gd name="connsiteY8" fmla="*/ 337654 h 1099653"/>
                <a:gd name="connsiteX9" fmla="*/ 1395412 w 2507437"/>
                <a:gd name="connsiteY9" fmla="*/ 625784 h 1099653"/>
                <a:gd name="connsiteX10" fmla="*/ 921543 w 2507437"/>
                <a:gd name="connsiteY10" fmla="*/ 454335 h 1099653"/>
                <a:gd name="connsiteX11" fmla="*/ 138113 w 2507437"/>
                <a:gd name="connsiteY11" fmla="*/ 1099653 h 1099653"/>
                <a:gd name="connsiteX12" fmla="*/ 0 w 2507437"/>
                <a:gd name="connsiteY12" fmla="*/ 575778 h 1099653"/>
                <a:gd name="connsiteX0" fmla="*/ 0 w 2507437"/>
                <a:gd name="connsiteY0" fmla="*/ 575778 h 1099653"/>
                <a:gd name="connsiteX1" fmla="*/ 907256 w 2507437"/>
                <a:gd name="connsiteY1" fmla="*/ 28090 h 1099653"/>
                <a:gd name="connsiteX2" fmla="*/ 1847850 w 2507437"/>
                <a:gd name="connsiteY2" fmla="*/ 25709 h 1099653"/>
                <a:gd name="connsiteX3" fmla="*/ 1447799 w 2507437"/>
                <a:gd name="connsiteY3" fmla="*/ 220972 h 1099653"/>
                <a:gd name="connsiteX4" fmla="*/ 1423987 w 2507437"/>
                <a:gd name="connsiteY4" fmla="*/ 270978 h 1099653"/>
                <a:gd name="connsiteX5" fmla="*/ 1824038 w 2507437"/>
                <a:gd name="connsiteY5" fmla="*/ 270978 h 1099653"/>
                <a:gd name="connsiteX6" fmla="*/ 2381251 w 2507437"/>
                <a:gd name="connsiteY6" fmla="*/ 51903 h 1099653"/>
                <a:gd name="connsiteX7" fmla="*/ 2466974 w 2507437"/>
                <a:gd name="connsiteY7" fmla="*/ 123341 h 1099653"/>
                <a:gd name="connsiteX8" fmla="*/ 2109788 w 2507437"/>
                <a:gd name="connsiteY8" fmla="*/ 337654 h 1099653"/>
                <a:gd name="connsiteX9" fmla="*/ 1395412 w 2507437"/>
                <a:gd name="connsiteY9" fmla="*/ 625784 h 1099653"/>
                <a:gd name="connsiteX10" fmla="*/ 921543 w 2507437"/>
                <a:gd name="connsiteY10" fmla="*/ 454335 h 1099653"/>
                <a:gd name="connsiteX11" fmla="*/ 138113 w 2507437"/>
                <a:gd name="connsiteY11" fmla="*/ 1099653 h 1099653"/>
                <a:gd name="connsiteX12" fmla="*/ 0 w 2507437"/>
                <a:gd name="connsiteY12" fmla="*/ 575778 h 1099653"/>
                <a:gd name="connsiteX0" fmla="*/ 0 w 2507437"/>
                <a:gd name="connsiteY0" fmla="*/ 575778 h 1099653"/>
                <a:gd name="connsiteX1" fmla="*/ 907256 w 2507437"/>
                <a:gd name="connsiteY1" fmla="*/ 28090 h 1099653"/>
                <a:gd name="connsiteX2" fmla="*/ 1847850 w 2507437"/>
                <a:gd name="connsiteY2" fmla="*/ 25709 h 1099653"/>
                <a:gd name="connsiteX3" fmla="*/ 1447799 w 2507437"/>
                <a:gd name="connsiteY3" fmla="*/ 220972 h 1099653"/>
                <a:gd name="connsiteX4" fmla="*/ 1423987 w 2507437"/>
                <a:gd name="connsiteY4" fmla="*/ 270978 h 1099653"/>
                <a:gd name="connsiteX5" fmla="*/ 1824038 w 2507437"/>
                <a:gd name="connsiteY5" fmla="*/ 270978 h 1099653"/>
                <a:gd name="connsiteX6" fmla="*/ 2381251 w 2507437"/>
                <a:gd name="connsiteY6" fmla="*/ 51903 h 1099653"/>
                <a:gd name="connsiteX7" fmla="*/ 2466974 w 2507437"/>
                <a:gd name="connsiteY7" fmla="*/ 123341 h 1099653"/>
                <a:gd name="connsiteX8" fmla="*/ 2109788 w 2507437"/>
                <a:gd name="connsiteY8" fmla="*/ 337654 h 1099653"/>
                <a:gd name="connsiteX9" fmla="*/ 1395412 w 2507437"/>
                <a:gd name="connsiteY9" fmla="*/ 625784 h 1099653"/>
                <a:gd name="connsiteX10" fmla="*/ 921543 w 2507437"/>
                <a:gd name="connsiteY10" fmla="*/ 454335 h 1099653"/>
                <a:gd name="connsiteX11" fmla="*/ 138113 w 2507437"/>
                <a:gd name="connsiteY11" fmla="*/ 1099653 h 1099653"/>
                <a:gd name="connsiteX12" fmla="*/ 0 w 2507437"/>
                <a:gd name="connsiteY12" fmla="*/ 575778 h 1099653"/>
                <a:gd name="connsiteX0" fmla="*/ 0 w 2495632"/>
                <a:gd name="connsiteY0" fmla="*/ 575778 h 1099653"/>
                <a:gd name="connsiteX1" fmla="*/ 907256 w 2495632"/>
                <a:gd name="connsiteY1" fmla="*/ 28090 h 1099653"/>
                <a:gd name="connsiteX2" fmla="*/ 1847850 w 2495632"/>
                <a:gd name="connsiteY2" fmla="*/ 25709 h 1099653"/>
                <a:gd name="connsiteX3" fmla="*/ 1447799 w 2495632"/>
                <a:gd name="connsiteY3" fmla="*/ 220972 h 1099653"/>
                <a:gd name="connsiteX4" fmla="*/ 1423987 w 2495632"/>
                <a:gd name="connsiteY4" fmla="*/ 270978 h 1099653"/>
                <a:gd name="connsiteX5" fmla="*/ 1824038 w 2495632"/>
                <a:gd name="connsiteY5" fmla="*/ 270978 h 1099653"/>
                <a:gd name="connsiteX6" fmla="*/ 2381251 w 2495632"/>
                <a:gd name="connsiteY6" fmla="*/ 51903 h 1099653"/>
                <a:gd name="connsiteX7" fmla="*/ 2466974 w 2495632"/>
                <a:gd name="connsiteY7" fmla="*/ 123341 h 1099653"/>
                <a:gd name="connsiteX8" fmla="*/ 2109788 w 2495632"/>
                <a:gd name="connsiteY8" fmla="*/ 337654 h 1099653"/>
                <a:gd name="connsiteX9" fmla="*/ 1395412 w 2495632"/>
                <a:gd name="connsiteY9" fmla="*/ 625784 h 1099653"/>
                <a:gd name="connsiteX10" fmla="*/ 921543 w 2495632"/>
                <a:gd name="connsiteY10" fmla="*/ 454335 h 1099653"/>
                <a:gd name="connsiteX11" fmla="*/ 138113 w 2495632"/>
                <a:gd name="connsiteY11" fmla="*/ 1099653 h 1099653"/>
                <a:gd name="connsiteX12" fmla="*/ 0 w 2495632"/>
                <a:gd name="connsiteY12" fmla="*/ 575778 h 1099653"/>
                <a:gd name="connsiteX0" fmla="*/ 0 w 2490354"/>
                <a:gd name="connsiteY0" fmla="*/ 575778 h 1099653"/>
                <a:gd name="connsiteX1" fmla="*/ 907256 w 2490354"/>
                <a:gd name="connsiteY1" fmla="*/ 28090 h 1099653"/>
                <a:gd name="connsiteX2" fmla="*/ 1847850 w 2490354"/>
                <a:gd name="connsiteY2" fmla="*/ 25709 h 1099653"/>
                <a:gd name="connsiteX3" fmla="*/ 1447799 w 2490354"/>
                <a:gd name="connsiteY3" fmla="*/ 220972 h 1099653"/>
                <a:gd name="connsiteX4" fmla="*/ 1423987 w 2490354"/>
                <a:gd name="connsiteY4" fmla="*/ 270978 h 1099653"/>
                <a:gd name="connsiteX5" fmla="*/ 1824038 w 2490354"/>
                <a:gd name="connsiteY5" fmla="*/ 270978 h 1099653"/>
                <a:gd name="connsiteX6" fmla="*/ 2381251 w 2490354"/>
                <a:gd name="connsiteY6" fmla="*/ 51903 h 1099653"/>
                <a:gd name="connsiteX7" fmla="*/ 2466974 w 2490354"/>
                <a:gd name="connsiteY7" fmla="*/ 123341 h 1099653"/>
                <a:gd name="connsiteX8" fmla="*/ 2109788 w 2490354"/>
                <a:gd name="connsiteY8" fmla="*/ 337654 h 1099653"/>
                <a:gd name="connsiteX9" fmla="*/ 1395412 w 2490354"/>
                <a:gd name="connsiteY9" fmla="*/ 625784 h 1099653"/>
                <a:gd name="connsiteX10" fmla="*/ 921543 w 2490354"/>
                <a:gd name="connsiteY10" fmla="*/ 454335 h 1099653"/>
                <a:gd name="connsiteX11" fmla="*/ 138113 w 2490354"/>
                <a:gd name="connsiteY11" fmla="*/ 1099653 h 1099653"/>
                <a:gd name="connsiteX12" fmla="*/ 0 w 2490354"/>
                <a:gd name="connsiteY12" fmla="*/ 575778 h 1099653"/>
                <a:gd name="connsiteX0" fmla="*/ 0 w 2490354"/>
                <a:gd name="connsiteY0" fmla="*/ 575778 h 1099653"/>
                <a:gd name="connsiteX1" fmla="*/ 907256 w 2490354"/>
                <a:gd name="connsiteY1" fmla="*/ 28090 h 1099653"/>
                <a:gd name="connsiteX2" fmla="*/ 1847850 w 2490354"/>
                <a:gd name="connsiteY2" fmla="*/ 25709 h 1099653"/>
                <a:gd name="connsiteX3" fmla="*/ 1447799 w 2490354"/>
                <a:gd name="connsiteY3" fmla="*/ 220972 h 1099653"/>
                <a:gd name="connsiteX4" fmla="*/ 1423987 w 2490354"/>
                <a:gd name="connsiteY4" fmla="*/ 270978 h 1099653"/>
                <a:gd name="connsiteX5" fmla="*/ 1824038 w 2490354"/>
                <a:gd name="connsiteY5" fmla="*/ 270978 h 1099653"/>
                <a:gd name="connsiteX6" fmla="*/ 2381251 w 2490354"/>
                <a:gd name="connsiteY6" fmla="*/ 51903 h 1099653"/>
                <a:gd name="connsiteX7" fmla="*/ 2466974 w 2490354"/>
                <a:gd name="connsiteY7" fmla="*/ 123341 h 1099653"/>
                <a:gd name="connsiteX8" fmla="*/ 2109788 w 2490354"/>
                <a:gd name="connsiteY8" fmla="*/ 337654 h 1099653"/>
                <a:gd name="connsiteX9" fmla="*/ 1395412 w 2490354"/>
                <a:gd name="connsiteY9" fmla="*/ 625784 h 1099653"/>
                <a:gd name="connsiteX10" fmla="*/ 921543 w 2490354"/>
                <a:gd name="connsiteY10" fmla="*/ 454335 h 1099653"/>
                <a:gd name="connsiteX11" fmla="*/ 138113 w 2490354"/>
                <a:gd name="connsiteY11" fmla="*/ 1099653 h 1099653"/>
                <a:gd name="connsiteX12" fmla="*/ 0 w 2490354"/>
                <a:gd name="connsiteY12" fmla="*/ 575778 h 1099653"/>
                <a:gd name="connsiteX0" fmla="*/ 0 w 2490354"/>
                <a:gd name="connsiteY0" fmla="*/ 575778 h 1099653"/>
                <a:gd name="connsiteX1" fmla="*/ 907256 w 2490354"/>
                <a:gd name="connsiteY1" fmla="*/ 28090 h 1099653"/>
                <a:gd name="connsiteX2" fmla="*/ 1847850 w 2490354"/>
                <a:gd name="connsiteY2" fmla="*/ 25709 h 1099653"/>
                <a:gd name="connsiteX3" fmla="*/ 1447799 w 2490354"/>
                <a:gd name="connsiteY3" fmla="*/ 220972 h 1099653"/>
                <a:gd name="connsiteX4" fmla="*/ 1423987 w 2490354"/>
                <a:gd name="connsiteY4" fmla="*/ 270978 h 1099653"/>
                <a:gd name="connsiteX5" fmla="*/ 1824038 w 2490354"/>
                <a:gd name="connsiteY5" fmla="*/ 270978 h 1099653"/>
                <a:gd name="connsiteX6" fmla="*/ 2381251 w 2490354"/>
                <a:gd name="connsiteY6" fmla="*/ 51903 h 1099653"/>
                <a:gd name="connsiteX7" fmla="*/ 2466974 w 2490354"/>
                <a:gd name="connsiteY7" fmla="*/ 123341 h 1099653"/>
                <a:gd name="connsiteX8" fmla="*/ 2109788 w 2490354"/>
                <a:gd name="connsiteY8" fmla="*/ 337654 h 1099653"/>
                <a:gd name="connsiteX9" fmla="*/ 1395412 w 2490354"/>
                <a:gd name="connsiteY9" fmla="*/ 625784 h 1099653"/>
                <a:gd name="connsiteX10" fmla="*/ 921543 w 2490354"/>
                <a:gd name="connsiteY10" fmla="*/ 454335 h 1099653"/>
                <a:gd name="connsiteX11" fmla="*/ 138113 w 2490354"/>
                <a:gd name="connsiteY11" fmla="*/ 1099653 h 1099653"/>
                <a:gd name="connsiteX12" fmla="*/ 0 w 2490354"/>
                <a:gd name="connsiteY12" fmla="*/ 575778 h 1099653"/>
                <a:gd name="connsiteX0" fmla="*/ 0 w 2490354"/>
                <a:gd name="connsiteY0" fmla="*/ 575778 h 1099653"/>
                <a:gd name="connsiteX1" fmla="*/ 907256 w 2490354"/>
                <a:gd name="connsiteY1" fmla="*/ 28090 h 1099653"/>
                <a:gd name="connsiteX2" fmla="*/ 1847850 w 2490354"/>
                <a:gd name="connsiteY2" fmla="*/ 25709 h 1099653"/>
                <a:gd name="connsiteX3" fmla="*/ 1447799 w 2490354"/>
                <a:gd name="connsiteY3" fmla="*/ 220972 h 1099653"/>
                <a:gd name="connsiteX4" fmla="*/ 1423987 w 2490354"/>
                <a:gd name="connsiteY4" fmla="*/ 270978 h 1099653"/>
                <a:gd name="connsiteX5" fmla="*/ 1824038 w 2490354"/>
                <a:gd name="connsiteY5" fmla="*/ 270978 h 1099653"/>
                <a:gd name="connsiteX6" fmla="*/ 2381251 w 2490354"/>
                <a:gd name="connsiteY6" fmla="*/ 51903 h 1099653"/>
                <a:gd name="connsiteX7" fmla="*/ 2466974 w 2490354"/>
                <a:gd name="connsiteY7" fmla="*/ 123341 h 1099653"/>
                <a:gd name="connsiteX8" fmla="*/ 2109788 w 2490354"/>
                <a:gd name="connsiteY8" fmla="*/ 337654 h 1099653"/>
                <a:gd name="connsiteX9" fmla="*/ 1395412 w 2490354"/>
                <a:gd name="connsiteY9" fmla="*/ 625784 h 1099653"/>
                <a:gd name="connsiteX10" fmla="*/ 921543 w 2490354"/>
                <a:gd name="connsiteY10" fmla="*/ 454335 h 1099653"/>
                <a:gd name="connsiteX11" fmla="*/ 138113 w 2490354"/>
                <a:gd name="connsiteY11" fmla="*/ 1099653 h 1099653"/>
                <a:gd name="connsiteX12" fmla="*/ 0 w 2490354"/>
                <a:gd name="connsiteY12" fmla="*/ 575778 h 1099653"/>
                <a:gd name="connsiteX0" fmla="*/ 0 w 2490354"/>
                <a:gd name="connsiteY0" fmla="*/ 575778 h 1099653"/>
                <a:gd name="connsiteX1" fmla="*/ 907256 w 2490354"/>
                <a:gd name="connsiteY1" fmla="*/ 28090 h 1099653"/>
                <a:gd name="connsiteX2" fmla="*/ 1847850 w 2490354"/>
                <a:gd name="connsiteY2" fmla="*/ 25709 h 1099653"/>
                <a:gd name="connsiteX3" fmla="*/ 1447799 w 2490354"/>
                <a:gd name="connsiteY3" fmla="*/ 220972 h 1099653"/>
                <a:gd name="connsiteX4" fmla="*/ 1423987 w 2490354"/>
                <a:gd name="connsiteY4" fmla="*/ 270978 h 1099653"/>
                <a:gd name="connsiteX5" fmla="*/ 1824038 w 2490354"/>
                <a:gd name="connsiteY5" fmla="*/ 270978 h 1099653"/>
                <a:gd name="connsiteX6" fmla="*/ 2381251 w 2490354"/>
                <a:gd name="connsiteY6" fmla="*/ 51903 h 1099653"/>
                <a:gd name="connsiteX7" fmla="*/ 2466974 w 2490354"/>
                <a:gd name="connsiteY7" fmla="*/ 123341 h 1099653"/>
                <a:gd name="connsiteX8" fmla="*/ 2109788 w 2490354"/>
                <a:gd name="connsiteY8" fmla="*/ 337654 h 1099653"/>
                <a:gd name="connsiteX9" fmla="*/ 1395412 w 2490354"/>
                <a:gd name="connsiteY9" fmla="*/ 625784 h 1099653"/>
                <a:gd name="connsiteX10" fmla="*/ 921543 w 2490354"/>
                <a:gd name="connsiteY10" fmla="*/ 454335 h 1099653"/>
                <a:gd name="connsiteX11" fmla="*/ 138113 w 2490354"/>
                <a:gd name="connsiteY11" fmla="*/ 1099653 h 1099653"/>
                <a:gd name="connsiteX12" fmla="*/ 0 w 2490354"/>
                <a:gd name="connsiteY12" fmla="*/ 575778 h 1099653"/>
                <a:gd name="connsiteX0" fmla="*/ 0 w 2487891"/>
                <a:gd name="connsiteY0" fmla="*/ 575778 h 1099653"/>
                <a:gd name="connsiteX1" fmla="*/ 907256 w 2487891"/>
                <a:gd name="connsiteY1" fmla="*/ 28090 h 1099653"/>
                <a:gd name="connsiteX2" fmla="*/ 1847850 w 2487891"/>
                <a:gd name="connsiteY2" fmla="*/ 25709 h 1099653"/>
                <a:gd name="connsiteX3" fmla="*/ 1447799 w 2487891"/>
                <a:gd name="connsiteY3" fmla="*/ 220972 h 1099653"/>
                <a:gd name="connsiteX4" fmla="*/ 1423987 w 2487891"/>
                <a:gd name="connsiteY4" fmla="*/ 270978 h 1099653"/>
                <a:gd name="connsiteX5" fmla="*/ 1824038 w 2487891"/>
                <a:gd name="connsiteY5" fmla="*/ 270978 h 1099653"/>
                <a:gd name="connsiteX6" fmla="*/ 2381251 w 2487891"/>
                <a:gd name="connsiteY6" fmla="*/ 51903 h 1099653"/>
                <a:gd name="connsiteX7" fmla="*/ 2466974 w 2487891"/>
                <a:gd name="connsiteY7" fmla="*/ 123341 h 1099653"/>
                <a:gd name="connsiteX8" fmla="*/ 2114550 w 2487891"/>
                <a:gd name="connsiteY8" fmla="*/ 344798 h 1099653"/>
                <a:gd name="connsiteX9" fmla="*/ 1395412 w 2487891"/>
                <a:gd name="connsiteY9" fmla="*/ 625784 h 1099653"/>
                <a:gd name="connsiteX10" fmla="*/ 921543 w 2487891"/>
                <a:gd name="connsiteY10" fmla="*/ 454335 h 1099653"/>
                <a:gd name="connsiteX11" fmla="*/ 138113 w 2487891"/>
                <a:gd name="connsiteY11" fmla="*/ 1099653 h 1099653"/>
                <a:gd name="connsiteX12" fmla="*/ 0 w 2487891"/>
                <a:gd name="connsiteY12" fmla="*/ 575778 h 1099653"/>
                <a:gd name="connsiteX0" fmla="*/ 0 w 2487891"/>
                <a:gd name="connsiteY0" fmla="*/ 575778 h 1099653"/>
                <a:gd name="connsiteX1" fmla="*/ 907256 w 2487891"/>
                <a:gd name="connsiteY1" fmla="*/ 28090 h 1099653"/>
                <a:gd name="connsiteX2" fmla="*/ 1847850 w 2487891"/>
                <a:gd name="connsiteY2" fmla="*/ 25709 h 1099653"/>
                <a:gd name="connsiteX3" fmla="*/ 1447799 w 2487891"/>
                <a:gd name="connsiteY3" fmla="*/ 220972 h 1099653"/>
                <a:gd name="connsiteX4" fmla="*/ 1423987 w 2487891"/>
                <a:gd name="connsiteY4" fmla="*/ 270978 h 1099653"/>
                <a:gd name="connsiteX5" fmla="*/ 1824038 w 2487891"/>
                <a:gd name="connsiteY5" fmla="*/ 270978 h 1099653"/>
                <a:gd name="connsiteX6" fmla="*/ 2381251 w 2487891"/>
                <a:gd name="connsiteY6" fmla="*/ 51903 h 1099653"/>
                <a:gd name="connsiteX7" fmla="*/ 2466974 w 2487891"/>
                <a:gd name="connsiteY7" fmla="*/ 123341 h 1099653"/>
                <a:gd name="connsiteX8" fmla="*/ 2114550 w 2487891"/>
                <a:gd name="connsiteY8" fmla="*/ 344798 h 1099653"/>
                <a:gd name="connsiteX9" fmla="*/ 1395412 w 2487891"/>
                <a:gd name="connsiteY9" fmla="*/ 625784 h 1099653"/>
                <a:gd name="connsiteX10" fmla="*/ 921543 w 2487891"/>
                <a:gd name="connsiteY10" fmla="*/ 454335 h 1099653"/>
                <a:gd name="connsiteX11" fmla="*/ 138113 w 2487891"/>
                <a:gd name="connsiteY11" fmla="*/ 1099653 h 1099653"/>
                <a:gd name="connsiteX12" fmla="*/ 0 w 2487891"/>
                <a:gd name="connsiteY12" fmla="*/ 575778 h 1099653"/>
                <a:gd name="connsiteX0" fmla="*/ 0 w 2487891"/>
                <a:gd name="connsiteY0" fmla="*/ 575778 h 1099653"/>
                <a:gd name="connsiteX1" fmla="*/ 907256 w 2487891"/>
                <a:gd name="connsiteY1" fmla="*/ 28090 h 1099653"/>
                <a:gd name="connsiteX2" fmla="*/ 1847850 w 2487891"/>
                <a:gd name="connsiteY2" fmla="*/ 25709 h 1099653"/>
                <a:gd name="connsiteX3" fmla="*/ 1447799 w 2487891"/>
                <a:gd name="connsiteY3" fmla="*/ 220972 h 1099653"/>
                <a:gd name="connsiteX4" fmla="*/ 1423987 w 2487891"/>
                <a:gd name="connsiteY4" fmla="*/ 270978 h 1099653"/>
                <a:gd name="connsiteX5" fmla="*/ 1824038 w 2487891"/>
                <a:gd name="connsiteY5" fmla="*/ 270978 h 1099653"/>
                <a:gd name="connsiteX6" fmla="*/ 2381251 w 2487891"/>
                <a:gd name="connsiteY6" fmla="*/ 51903 h 1099653"/>
                <a:gd name="connsiteX7" fmla="*/ 2466974 w 2487891"/>
                <a:gd name="connsiteY7" fmla="*/ 123341 h 1099653"/>
                <a:gd name="connsiteX8" fmla="*/ 2114550 w 2487891"/>
                <a:gd name="connsiteY8" fmla="*/ 344798 h 1099653"/>
                <a:gd name="connsiteX9" fmla="*/ 1395412 w 2487891"/>
                <a:gd name="connsiteY9" fmla="*/ 625784 h 1099653"/>
                <a:gd name="connsiteX10" fmla="*/ 921543 w 2487891"/>
                <a:gd name="connsiteY10" fmla="*/ 454335 h 1099653"/>
                <a:gd name="connsiteX11" fmla="*/ 138113 w 2487891"/>
                <a:gd name="connsiteY11" fmla="*/ 1099653 h 1099653"/>
                <a:gd name="connsiteX12" fmla="*/ 0 w 2487891"/>
                <a:gd name="connsiteY12" fmla="*/ 575778 h 1099653"/>
                <a:gd name="connsiteX0" fmla="*/ 0 w 2487891"/>
                <a:gd name="connsiteY0" fmla="*/ 575778 h 1099653"/>
                <a:gd name="connsiteX1" fmla="*/ 907256 w 2487891"/>
                <a:gd name="connsiteY1" fmla="*/ 28090 h 1099653"/>
                <a:gd name="connsiteX2" fmla="*/ 1847850 w 2487891"/>
                <a:gd name="connsiteY2" fmla="*/ 25709 h 1099653"/>
                <a:gd name="connsiteX3" fmla="*/ 1447799 w 2487891"/>
                <a:gd name="connsiteY3" fmla="*/ 220972 h 1099653"/>
                <a:gd name="connsiteX4" fmla="*/ 1423987 w 2487891"/>
                <a:gd name="connsiteY4" fmla="*/ 270978 h 1099653"/>
                <a:gd name="connsiteX5" fmla="*/ 1824038 w 2487891"/>
                <a:gd name="connsiteY5" fmla="*/ 270978 h 1099653"/>
                <a:gd name="connsiteX6" fmla="*/ 2381251 w 2487891"/>
                <a:gd name="connsiteY6" fmla="*/ 51903 h 1099653"/>
                <a:gd name="connsiteX7" fmla="*/ 2466974 w 2487891"/>
                <a:gd name="connsiteY7" fmla="*/ 123341 h 1099653"/>
                <a:gd name="connsiteX8" fmla="*/ 2114550 w 2487891"/>
                <a:gd name="connsiteY8" fmla="*/ 344798 h 1099653"/>
                <a:gd name="connsiteX9" fmla="*/ 1395412 w 2487891"/>
                <a:gd name="connsiteY9" fmla="*/ 625784 h 1099653"/>
                <a:gd name="connsiteX10" fmla="*/ 921543 w 2487891"/>
                <a:gd name="connsiteY10" fmla="*/ 454335 h 1099653"/>
                <a:gd name="connsiteX11" fmla="*/ 138113 w 2487891"/>
                <a:gd name="connsiteY11" fmla="*/ 1099653 h 1099653"/>
                <a:gd name="connsiteX12" fmla="*/ 0 w 2487891"/>
                <a:gd name="connsiteY12" fmla="*/ 575778 h 1099653"/>
                <a:gd name="connsiteX0" fmla="*/ 0 w 2487891"/>
                <a:gd name="connsiteY0" fmla="*/ 572869 h 1096744"/>
                <a:gd name="connsiteX1" fmla="*/ 907256 w 2487891"/>
                <a:gd name="connsiteY1" fmla="*/ 25181 h 1096744"/>
                <a:gd name="connsiteX2" fmla="*/ 1847850 w 2487891"/>
                <a:gd name="connsiteY2" fmla="*/ 22800 h 1096744"/>
                <a:gd name="connsiteX3" fmla="*/ 1447799 w 2487891"/>
                <a:gd name="connsiteY3" fmla="*/ 218063 h 1096744"/>
                <a:gd name="connsiteX4" fmla="*/ 1423987 w 2487891"/>
                <a:gd name="connsiteY4" fmla="*/ 268069 h 1096744"/>
                <a:gd name="connsiteX5" fmla="*/ 1824038 w 2487891"/>
                <a:gd name="connsiteY5" fmla="*/ 268069 h 1096744"/>
                <a:gd name="connsiteX6" fmla="*/ 2381251 w 2487891"/>
                <a:gd name="connsiteY6" fmla="*/ 48994 h 1096744"/>
                <a:gd name="connsiteX7" fmla="*/ 2466974 w 2487891"/>
                <a:gd name="connsiteY7" fmla="*/ 120432 h 1096744"/>
                <a:gd name="connsiteX8" fmla="*/ 2114550 w 2487891"/>
                <a:gd name="connsiteY8" fmla="*/ 341889 h 1096744"/>
                <a:gd name="connsiteX9" fmla="*/ 1395412 w 2487891"/>
                <a:gd name="connsiteY9" fmla="*/ 622875 h 1096744"/>
                <a:gd name="connsiteX10" fmla="*/ 921543 w 2487891"/>
                <a:gd name="connsiteY10" fmla="*/ 451426 h 1096744"/>
                <a:gd name="connsiteX11" fmla="*/ 138113 w 2487891"/>
                <a:gd name="connsiteY11" fmla="*/ 1096744 h 1096744"/>
                <a:gd name="connsiteX12" fmla="*/ 0 w 2487891"/>
                <a:gd name="connsiteY12" fmla="*/ 572869 h 1096744"/>
                <a:gd name="connsiteX0" fmla="*/ 0 w 2487891"/>
                <a:gd name="connsiteY0" fmla="*/ 572869 h 1096744"/>
                <a:gd name="connsiteX1" fmla="*/ 907256 w 2487891"/>
                <a:gd name="connsiteY1" fmla="*/ 25181 h 1096744"/>
                <a:gd name="connsiteX2" fmla="*/ 1847850 w 2487891"/>
                <a:gd name="connsiteY2" fmla="*/ 22800 h 1096744"/>
                <a:gd name="connsiteX3" fmla="*/ 1431130 w 2487891"/>
                <a:gd name="connsiteY3" fmla="*/ 229969 h 1096744"/>
                <a:gd name="connsiteX4" fmla="*/ 1423987 w 2487891"/>
                <a:gd name="connsiteY4" fmla="*/ 268069 h 1096744"/>
                <a:gd name="connsiteX5" fmla="*/ 1824038 w 2487891"/>
                <a:gd name="connsiteY5" fmla="*/ 268069 h 1096744"/>
                <a:gd name="connsiteX6" fmla="*/ 2381251 w 2487891"/>
                <a:gd name="connsiteY6" fmla="*/ 48994 h 1096744"/>
                <a:gd name="connsiteX7" fmla="*/ 2466974 w 2487891"/>
                <a:gd name="connsiteY7" fmla="*/ 120432 h 1096744"/>
                <a:gd name="connsiteX8" fmla="*/ 2114550 w 2487891"/>
                <a:gd name="connsiteY8" fmla="*/ 341889 h 1096744"/>
                <a:gd name="connsiteX9" fmla="*/ 1395412 w 2487891"/>
                <a:gd name="connsiteY9" fmla="*/ 622875 h 1096744"/>
                <a:gd name="connsiteX10" fmla="*/ 921543 w 2487891"/>
                <a:gd name="connsiteY10" fmla="*/ 451426 h 1096744"/>
                <a:gd name="connsiteX11" fmla="*/ 138113 w 2487891"/>
                <a:gd name="connsiteY11" fmla="*/ 1096744 h 1096744"/>
                <a:gd name="connsiteX12" fmla="*/ 0 w 2487891"/>
                <a:gd name="connsiteY12" fmla="*/ 572869 h 1096744"/>
                <a:gd name="connsiteX0" fmla="*/ 0 w 2487891"/>
                <a:gd name="connsiteY0" fmla="*/ 572869 h 1096744"/>
                <a:gd name="connsiteX1" fmla="*/ 907256 w 2487891"/>
                <a:gd name="connsiteY1" fmla="*/ 25181 h 1096744"/>
                <a:gd name="connsiteX2" fmla="*/ 1847850 w 2487891"/>
                <a:gd name="connsiteY2" fmla="*/ 22800 h 1096744"/>
                <a:gd name="connsiteX3" fmla="*/ 1431130 w 2487891"/>
                <a:gd name="connsiteY3" fmla="*/ 229969 h 1096744"/>
                <a:gd name="connsiteX4" fmla="*/ 1423987 w 2487891"/>
                <a:gd name="connsiteY4" fmla="*/ 268069 h 1096744"/>
                <a:gd name="connsiteX5" fmla="*/ 1824038 w 2487891"/>
                <a:gd name="connsiteY5" fmla="*/ 268069 h 1096744"/>
                <a:gd name="connsiteX6" fmla="*/ 2381251 w 2487891"/>
                <a:gd name="connsiteY6" fmla="*/ 48994 h 1096744"/>
                <a:gd name="connsiteX7" fmla="*/ 2466974 w 2487891"/>
                <a:gd name="connsiteY7" fmla="*/ 120432 h 1096744"/>
                <a:gd name="connsiteX8" fmla="*/ 2114550 w 2487891"/>
                <a:gd name="connsiteY8" fmla="*/ 341889 h 1096744"/>
                <a:gd name="connsiteX9" fmla="*/ 1395412 w 2487891"/>
                <a:gd name="connsiteY9" fmla="*/ 622875 h 1096744"/>
                <a:gd name="connsiteX10" fmla="*/ 921543 w 2487891"/>
                <a:gd name="connsiteY10" fmla="*/ 451426 h 1096744"/>
                <a:gd name="connsiteX11" fmla="*/ 138113 w 2487891"/>
                <a:gd name="connsiteY11" fmla="*/ 1096744 h 1096744"/>
                <a:gd name="connsiteX12" fmla="*/ 0 w 2487891"/>
                <a:gd name="connsiteY12" fmla="*/ 572869 h 1096744"/>
                <a:gd name="connsiteX0" fmla="*/ 0 w 2487891"/>
                <a:gd name="connsiteY0" fmla="*/ 572869 h 1096744"/>
                <a:gd name="connsiteX1" fmla="*/ 907256 w 2487891"/>
                <a:gd name="connsiteY1" fmla="*/ 25181 h 1096744"/>
                <a:gd name="connsiteX2" fmla="*/ 1847850 w 2487891"/>
                <a:gd name="connsiteY2" fmla="*/ 22800 h 1096744"/>
                <a:gd name="connsiteX3" fmla="*/ 1431130 w 2487891"/>
                <a:gd name="connsiteY3" fmla="*/ 229969 h 1096744"/>
                <a:gd name="connsiteX4" fmla="*/ 1423987 w 2487891"/>
                <a:gd name="connsiteY4" fmla="*/ 268069 h 1096744"/>
                <a:gd name="connsiteX5" fmla="*/ 1824038 w 2487891"/>
                <a:gd name="connsiteY5" fmla="*/ 268069 h 1096744"/>
                <a:gd name="connsiteX6" fmla="*/ 2381251 w 2487891"/>
                <a:gd name="connsiteY6" fmla="*/ 48994 h 1096744"/>
                <a:gd name="connsiteX7" fmla="*/ 2466974 w 2487891"/>
                <a:gd name="connsiteY7" fmla="*/ 120432 h 1096744"/>
                <a:gd name="connsiteX8" fmla="*/ 2114550 w 2487891"/>
                <a:gd name="connsiteY8" fmla="*/ 341889 h 1096744"/>
                <a:gd name="connsiteX9" fmla="*/ 1395412 w 2487891"/>
                <a:gd name="connsiteY9" fmla="*/ 622875 h 1096744"/>
                <a:gd name="connsiteX10" fmla="*/ 921543 w 2487891"/>
                <a:gd name="connsiteY10" fmla="*/ 451426 h 1096744"/>
                <a:gd name="connsiteX11" fmla="*/ 138113 w 2487891"/>
                <a:gd name="connsiteY11" fmla="*/ 1096744 h 1096744"/>
                <a:gd name="connsiteX12" fmla="*/ 0 w 2487891"/>
                <a:gd name="connsiteY12" fmla="*/ 572869 h 1096744"/>
                <a:gd name="connsiteX0" fmla="*/ 0 w 2487891"/>
                <a:gd name="connsiteY0" fmla="*/ 572869 h 1096744"/>
                <a:gd name="connsiteX1" fmla="*/ 907256 w 2487891"/>
                <a:gd name="connsiteY1" fmla="*/ 25181 h 1096744"/>
                <a:gd name="connsiteX2" fmla="*/ 1847850 w 2487891"/>
                <a:gd name="connsiteY2" fmla="*/ 22800 h 1096744"/>
                <a:gd name="connsiteX3" fmla="*/ 1431130 w 2487891"/>
                <a:gd name="connsiteY3" fmla="*/ 229969 h 1096744"/>
                <a:gd name="connsiteX4" fmla="*/ 1423987 w 2487891"/>
                <a:gd name="connsiteY4" fmla="*/ 268069 h 1096744"/>
                <a:gd name="connsiteX5" fmla="*/ 1824038 w 2487891"/>
                <a:gd name="connsiteY5" fmla="*/ 268069 h 1096744"/>
                <a:gd name="connsiteX6" fmla="*/ 2381251 w 2487891"/>
                <a:gd name="connsiteY6" fmla="*/ 48994 h 1096744"/>
                <a:gd name="connsiteX7" fmla="*/ 2466974 w 2487891"/>
                <a:gd name="connsiteY7" fmla="*/ 120432 h 1096744"/>
                <a:gd name="connsiteX8" fmla="*/ 2114550 w 2487891"/>
                <a:gd name="connsiteY8" fmla="*/ 341889 h 1096744"/>
                <a:gd name="connsiteX9" fmla="*/ 1395412 w 2487891"/>
                <a:gd name="connsiteY9" fmla="*/ 622875 h 1096744"/>
                <a:gd name="connsiteX10" fmla="*/ 921543 w 2487891"/>
                <a:gd name="connsiteY10" fmla="*/ 451426 h 1096744"/>
                <a:gd name="connsiteX11" fmla="*/ 138113 w 2487891"/>
                <a:gd name="connsiteY11" fmla="*/ 1096744 h 1096744"/>
                <a:gd name="connsiteX12" fmla="*/ 0 w 2487891"/>
                <a:gd name="connsiteY12" fmla="*/ 572869 h 1096744"/>
                <a:gd name="connsiteX0" fmla="*/ 0 w 2487891"/>
                <a:gd name="connsiteY0" fmla="*/ 572869 h 1096744"/>
                <a:gd name="connsiteX1" fmla="*/ 907256 w 2487891"/>
                <a:gd name="connsiteY1" fmla="*/ 25181 h 1096744"/>
                <a:gd name="connsiteX2" fmla="*/ 1847850 w 2487891"/>
                <a:gd name="connsiteY2" fmla="*/ 22800 h 1096744"/>
                <a:gd name="connsiteX3" fmla="*/ 1431130 w 2487891"/>
                <a:gd name="connsiteY3" fmla="*/ 229969 h 1096744"/>
                <a:gd name="connsiteX4" fmla="*/ 1423987 w 2487891"/>
                <a:gd name="connsiteY4" fmla="*/ 268069 h 1096744"/>
                <a:gd name="connsiteX5" fmla="*/ 1824038 w 2487891"/>
                <a:gd name="connsiteY5" fmla="*/ 268069 h 1096744"/>
                <a:gd name="connsiteX6" fmla="*/ 2381251 w 2487891"/>
                <a:gd name="connsiteY6" fmla="*/ 48994 h 1096744"/>
                <a:gd name="connsiteX7" fmla="*/ 2466974 w 2487891"/>
                <a:gd name="connsiteY7" fmla="*/ 120432 h 1096744"/>
                <a:gd name="connsiteX8" fmla="*/ 2114550 w 2487891"/>
                <a:gd name="connsiteY8" fmla="*/ 341889 h 1096744"/>
                <a:gd name="connsiteX9" fmla="*/ 1395412 w 2487891"/>
                <a:gd name="connsiteY9" fmla="*/ 622875 h 1096744"/>
                <a:gd name="connsiteX10" fmla="*/ 921543 w 2487891"/>
                <a:gd name="connsiteY10" fmla="*/ 451426 h 1096744"/>
                <a:gd name="connsiteX11" fmla="*/ 138113 w 2487891"/>
                <a:gd name="connsiteY11" fmla="*/ 1096744 h 1096744"/>
                <a:gd name="connsiteX12" fmla="*/ 0 w 2487891"/>
                <a:gd name="connsiteY12" fmla="*/ 572869 h 1096744"/>
                <a:gd name="connsiteX0" fmla="*/ 0 w 2487891"/>
                <a:gd name="connsiteY0" fmla="*/ 572869 h 1096744"/>
                <a:gd name="connsiteX1" fmla="*/ 907256 w 2487891"/>
                <a:gd name="connsiteY1" fmla="*/ 25181 h 1096744"/>
                <a:gd name="connsiteX2" fmla="*/ 1847850 w 2487891"/>
                <a:gd name="connsiteY2" fmla="*/ 22800 h 1096744"/>
                <a:gd name="connsiteX3" fmla="*/ 1431130 w 2487891"/>
                <a:gd name="connsiteY3" fmla="*/ 229969 h 1096744"/>
                <a:gd name="connsiteX4" fmla="*/ 1423987 w 2487891"/>
                <a:gd name="connsiteY4" fmla="*/ 268069 h 1096744"/>
                <a:gd name="connsiteX5" fmla="*/ 1824038 w 2487891"/>
                <a:gd name="connsiteY5" fmla="*/ 268069 h 1096744"/>
                <a:gd name="connsiteX6" fmla="*/ 2381251 w 2487891"/>
                <a:gd name="connsiteY6" fmla="*/ 48994 h 1096744"/>
                <a:gd name="connsiteX7" fmla="*/ 2466974 w 2487891"/>
                <a:gd name="connsiteY7" fmla="*/ 120432 h 1096744"/>
                <a:gd name="connsiteX8" fmla="*/ 2114550 w 2487891"/>
                <a:gd name="connsiteY8" fmla="*/ 341889 h 1096744"/>
                <a:gd name="connsiteX9" fmla="*/ 1395412 w 2487891"/>
                <a:gd name="connsiteY9" fmla="*/ 622875 h 1096744"/>
                <a:gd name="connsiteX10" fmla="*/ 921543 w 2487891"/>
                <a:gd name="connsiteY10" fmla="*/ 451426 h 1096744"/>
                <a:gd name="connsiteX11" fmla="*/ 138113 w 2487891"/>
                <a:gd name="connsiteY11" fmla="*/ 1096744 h 1096744"/>
                <a:gd name="connsiteX12" fmla="*/ 0 w 2487891"/>
                <a:gd name="connsiteY12" fmla="*/ 572869 h 1096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7891" h="1096744">
                  <a:moveTo>
                    <a:pt x="0" y="572869"/>
                  </a:moveTo>
                  <a:lnTo>
                    <a:pt x="907256" y="25181"/>
                  </a:lnTo>
                  <a:cubicBezTo>
                    <a:pt x="1047750" y="-57370"/>
                    <a:pt x="1454944" y="95826"/>
                    <a:pt x="1847850" y="22800"/>
                  </a:cubicBezTo>
                  <a:cubicBezTo>
                    <a:pt x="2071688" y="20023"/>
                    <a:pt x="1765737" y="265777"/>
                    <a:pt x="1431130" y="229969"/>
                  </a:cubicBezTo>
                  <a:cubicBezTo>
                    <a:pt x="1382987" y="224817"/>
                    <a:pt x="1360334" y="251428"/>
                    <a:pt x="1423987" y="268069"/>
                  </a:cubicBezTo>
                  <a:cubicBezTo>
                    <a:pt x="1484710" y="283944"/>
                    <a:pt x="1654063" y="311928"/>
                    <a:pt x="1824038" y="268069"/>
                  </a:cubicBezTo>
                  <a:cubicBezTo>
                    <a:pt x="1877042" y="254392"/>
                    <a:pt x="2195513" y="122019"/>
                    <a:pt x="2381251" y="48994"/>
                  </a:cubicBezTo>
                  <a:cubicBezTo>
                    <a:pt x="2486025" y="6132"/>
                    <a:pt x="2511424" y="71616"/>
                    <a:pt x="2466974" y="120432"/>
                  </a:cubicBezTo>
                  <a:cubicBezTo>
                    <a:pt x="2422524" y="169248"/>
                    <a:pt x="2176462" y="306169"/>
                    <a:pt x="2114550" y="341889"/>
                  </a:cubicBezTo>
                  <a:cubicBezTo>
                    <a:pt x="1881913" y="476108"/>
                    <a:pt x="1590674" y="629226"/>
                    <a:pt x="1395412" y="622875"/>
                  </a:cubicBezTo>
                  <a:cubicBezTo>
                    <a:pt x="1203982" y="616649"/>
                    <a:pt x="1042987" y="449838"/>
                    <a:pt x="921543" y="451426"/>
                  </a:cubicBezTo>
                  <a:cubicBezTo>
                    <a:pt x="771572" y="453387"/>
                    <a:pt x="399256" y="881638"/>
                    <a:pt x="138113" y="1096744"/>
                  </a:cubicBezTo>
                  <a:lnTo>
                    <a:pt x="0" y="57286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3">
              <a:extLst>
                <a:ext uri="{FF2B5EF4-FFF2-40B4-BE49-F238E27FC236}">
                  <a16:creationId xmlns:a16="http://schemas.microsoft.com/office/drawing/2014/main" id="{A20F3055-D606-8C9A-91F2-1052B77EE4D3}"/>
                </a:ext>
              </a:extLst>
            </p:cNvPr>
            <p:cNvSpPr/>
            <p:nvPr/>
          </p:nvSpPr>
          <p:spPr>
            <a:xfrm>
              <a:off x="3408203" y="5690049"/>
              <a:ext cx="905449" cy="34476"/>
            </a:xfrm>
            <a:custGeom>
              <a:avLst/>
              <a:gdLst>
                <a:gd name="connsiteX0" fmla="*/ 0 w 2700241"/>
                <a:gd name="connsiteY0" fmla="*/ 0 h 98191"/>
                <a:gd name="connsiteX1" fmla="*/ 2700241 w 2700241"/>
                <a:gd name="connsiteY1" fmla="*/ 0 h 98191"/>
                <a:gd name="connsiteX2" fmla="*/ 2700241 w 2700241"/>
                <a:gd name="connsiteY2" fmla="*/ 98191 h 98191"/>
                <a:gd name="connsiteX3" fmla="*/ 0 w 2700241"/>
                <a:gd name="connsiteY3" fmla="*/ 98191 h 98191"/>
                <a:gd name="connsiteX4" fmla="*/ 0 w 2700241"/>
                <a:gd name="connsiteY4" fmla="*/ 0 h 98191"/>
                <a:gd name="connsiteX0" fmla="*/ 0 w 2773884"/>
                <a:gd name="connsiteY0" fmla="*/ 3069 h 98191"/>
                <a:gd name="connsiteX1" fmla="*/ 2773884 w 2773884"/>
                <a:gd name="connsiteY1" fmla="*/ 0 h 98191"/>
                <a:gd name="connsiteX2" fmla="*/ 2773884 w 2773884"/>
                <a:gd name="connsiteY2" fmla="*/ 98191 h 98191"/>
                <a:gd name="connsiteX3" fmla="*/ 73643 w 2773884"/>
                <a:gd name="connsiteY3" fmla="*/ 98191 h 98191"/>
                <a:gd name="connsiteX4" fmla="*/ 0 w 2773884"/>
                <a:gd name="connsiteY4" fmla="*/ 3069 h 98191"/>
                <a:gd name="connsiteX0" fmla="*/ 0 w 2773884"/>
                <a:gd name="connsiteY0" fmla="*/ 3069 h 98191"/>
                <a:gd name="connsiteX1" fmla="*/ 2773884 w 2773884"/>
                <a:gd name="connsiteY1" fmla="*/ 0 h 98191"/>
                <a:gd name="connsiteX2" fmla="*/ 2654214 w 2773884"/>
                <a:gd name="connsiteY2" fmla="*/ 98191 h 98191"/>
                <a:gd name="connsiteX3" fmla="*/ 73643 w 2773884"/>
                <a:gd name="connsiteY3" fmla="*/ 98191 h 98191"/>
                <a:gd name="connsiteX4" fmla="*/ 0 w 2773884"/>
                <a:gd name="connsiteY4" fmla="*/ 3069 h 98191"/>
                <a:gd name="connsiteX0" fmla="*/ 0 w 2703309"/>
                <a:gd name="connsiteY0" fmla="*/ 6138 h 101260"/>
                <a:gd name="connsiteX1" fmla="*/ 2703309 w 2703309"/>
                <a:gd name="connsiteY1" fmla="*/ 0 h 101260"/>
                <a:gd name="connsiteX2" fmla="*/ 2654214 w 2703309"/>
                <a:gd name="connsiteY2" fmla="*/ 101260 h 101260"/>
                <a:gd name="connsiteX3" fmla="*/ 73643 w 2703309"/>
                <a:gd name="connsiteY3" fmla="*/ 101260 h 101260"/>
                <a:gd name="connsiteX4" fmla="*/ 0 w 2703309"/>
                <a:gd name="connsiteY4" fmla="*/ 6138 h 101260"/>
                <a:gd name="connsiteX0" fmla="*/ 0 w 2703309"/>
                <a:gd name="connsiteY0" fmla="*/ 6138 h 101260"/>
                <a:gd name="connsiteX1" fmla="*/ 2703309 w 2703309"/>
                <a:gd name="connsiteY1" fmla="*/ 0 h 101260"/>
                <a:gd name="connsiteX2" fmla="*/ 2654214 w 2703309"/>
                <a:gd name="connsiteY2" fmla="*/ 101260 h 101260"/>
                <a:gd name="connsiteX3" fmla="*/ 73643 w 2703309"/>
                <a:gd name="connsiteY3" fmla="*/ 101260 h 101260"/>
                <a:gd name="connsiteX4" fmla="*/ 0 w 2703309"/>
                <a:gd name="connsiteY4" fmla="*/ 6138 h 101260"/>
                <a:gd name="connsiteX0" fmla="*/ 0 w 2703309"/>
                <a:gd name="connsiteY0" fmla="*/ 6138 h 101260"/>
                <a:gd name="connsiteX1" fmla="*/ 2703309 w 2703309"/>
                <a:gd name="connsiteY1" fmla="*/ 0 h 101260"/>
                <a:gd name="connsiteX2" fmla="*/ 2654214 w 2703309"/>
                <a:gd name="connsiteY2" fmla="*/ 101260 h 101260"/>
                <a:gd name="connsiteX3" fmla="*/ 73643 w 2703309"/>
                <a:gd name="connsiteY3" fmla="*/ 101260 h 101260"/>
                <a:gd name="connsiteX4" fmla="*/ 0 w 2703309"/>
                <a:gd name="connsiteY4" fmla="*/ 6138 h 101260"/>
                <a:gd name="connsiteX0" fmla="*/ 0 w 2712515"/>
                <a:gd name="connsiteY0" fmla="*/ 3070 h 98192"/>
                <a:gd name="connsiteX1" fmla="*/ 2712515 w 2712515"/>
                <a:gd name="connsiteY1" fmla="*/ 0 h 98192"/>
                <a:gd name="connsiteX2" fmla="*/ 2654214 w 2712515"/>
                <a:gd name="connsiteY2" fmla="*/ 98192 h 98192"/>
                <a:gd name="connsiteX3" fmla="*/ 73643 w 2712515"/>
                <a:gd name="connsiteY3" fmla="*/ 98192 h 98192"/>
                <a:gd name="connsiteX4" fmla="*/ 0 w 2712515"/>
                <a:gd name="connsiteY4" fmla="*/ 3070 h 98192"/>
                <a:gd name="connsiteX0" fmla="*/ 0 w 2712515"/>
                <a:gd name="connsiteY0" fmla="*/ 3070 h 98192"/>
                <a:gd name="connsiteX1" fmla="*/ 2712515 w 2712515"/>
                <a:gd name="connsiteY1" fmla="*/ 0 h 98192"/>
                <a:gd name="connsiteX2" fmla="*/ 2654214 w 2712515"/>
                <a:gd name="connsiteY2" fmla="*/ 98192 h 98192"/>
                <a:gd name="connsiteX3" fmla="*/ 73643 w 2712515"/>
                <a:gd name="connsiteY3" fmla="*/ 98192 h 98192"/>
                <a:gd name="connsiteX4" fmla="*/ 0 w 2712515"/>
                <a:gd name="connsiteY4" fmla="*/ 3070 h 98192"/>
                <a:gd name="connsiteX0" fmla="*/ 0 w 2712515"/>
                <a:gd name="connsiteY0" fmla="*/ 3070 h 98192"/>
                <a:gd name="connsiteX1" fmla="*/ 2712515 w 2712515"/>
                <a:gd name="connsiteY1" fmla="*/ 0 h 98192"/>
                <a:gd name="connsiteX2" fmla="*/ 2654214 w 2712515"/>
                <a:gd name="connsiteY2" fmla="*/ 98192 h 98192"/>
                <a:gd name="connsiteX3" fmla="*/ 73643 w 2712515"/>
                <a:gd name="connsiteY3" fmla="*/ 98192 h 98192"/>
                <a:gd name="connsiteX4" fmla="*/ 0 w 2712515"/>
                <a:gd name="connsiteY4" fmla="*/ 3070 h 98192"/>
                <a:gd name="connsiteX0" fmla="*/ 0 w 2712515"/>
                <a:gd name="connsiteY0" fmla="*/ 3070 h 98192"/>
                <a:gd name="connsiteX1" fmla="*/ 2712515 w 2712515"/>
                <a:gd name="connsiteY1" fmla="*/ 0 h 98192"/>
                <a:gd name="connsiteX2" fmla="*/ 2654214 w 2712515"/>
                <a:gd name="connsiteY2" fmla="*/ 98192 h 98192"/>
                <a:gd name="connsiteX3" fmla="*/ 73643 w 2712515"/>
                <a:gd name="connsiteY3" fmla="*/ 98192 h 98192"/>
                <a:gd name="connsiteX4" fmla="*/ 0 w 2712515"/>
                <a:gd name="connsiteY4" fmla="*/ 3070 h 98192"/>
                <a:gd name="connsiteX0" fmla="*/ 0 w 2703310"/>
                <a:gd name="connsiteY0" fmla="*/ 3070 h 98192"/>
                <a:gd name="connsiteX1" fmla="*/ 2703310 w 2703310"/>
                <a:gd name="connsiteY1" fmla="*/ 0 h 98192"/>
                <a:gd name="connsiteX2" fmla="*/ 2645009 w 2703310"/>
                <a:gd name="connsiteY2" fmla="*/ 98192 h 98192"/>
                <a:gd name="connsiteX3" fmla="*/ 64438 w 2703310"/>
                <a:gd name="connsiteY3" fmla="*/ 98192 h 98192"/>
                <a:gd name="connsiteX4" fmla="*/ 0 w 2703310"/>
                <a:gd name="connsiteY4" fmla="*/ 3070 h 98192"/>
                <a:gd name="connsiteX0" fmla="*/ 0 w 2703310"/>
                <a:gd name="connsiteY0" fmla="*/ 3070 h 98192"/>
                <a:gd name="connsiteX1" fmla="*/ 2703310 w 2703310"/>
                <a:gd name="connsiteY1" fmla="*/ 0 h 98192"/>
                <a:gd name="connsiteX2" fmla="*/ 2645009 w 2703310"/>
                <a:gd name="connsiteY2" fmla="*/ 98192 h 98192"/>
                <a:gd name="connsiteX3" fmla="*/ 64438 w 2703310"/>
                <a:gd name="connsiteY3" fmla="*/ 98192 h 98192"/>
                <a:gd name="connsiteX4" fmla="*/ 0 w 2703310"/>
                <a:gd name="connsiteY4" fmla="*/ 3070 h 98192"/>
                <a:gd name="connsiteX0" fmla="*/ 0 w 2703310"/>
                <a:gd name="connsiteY0" fmla="*/ 3070 h 98192"/>
                <a:gd name="connsiteX1" fmla="*/ 2703310 w 2703310"/>
                <a:gd name="connsiteY1" fmla="*/ 0 h 98192"/>
                <a:gd name="connsiteX2" fmla="*/ 2645009 w 2703310"/>
                <a:gd name="connsiteY2" fmla="*/ 98192 h 98192"/>
                <a:gd name="connsiteX3" fmla="*/ 64438 w 2703310"/>
                <a:gd name="connsiteY3" fmla="*/ 98192 h 98192"/>
                <a:gd name="connsiteX4" fmla="*/ 0 w 2703310"/>
                <a:gd name="connsiteY4" fmla="*/ 3070 h 98192"/>
                <a:gd name="connsiteX0" fmla="*/ 0 w 2703310"/>
                <a:gd name="connsiteY0" fmla="*/ 0 h 102379"/>
                <a:gd name="connsiteX1" fmla="*/ 2703310 w 2703310"/>
                <a:gd name="connsiteY1" fmla="*/ 4187 h 102379"/>
                <a:gd name="connsiteX2" fmla="*/ 2645009 w 2703310"/>
                <a:gd name="connsiteY2" fmla="*/ 102379 h 102379"/>
                <a:gd name="connsiteX3" fmla="*/ 64438 w 2703310"/>
                <a:gd name="connsiteY3" fmla="*/ 102379 h 102379"/>
                <a:gd name="connsiteX4" fmla="*/ 0 w 2703310"/>
                <a:gd name="connsiteY4" fmla="*/ 0 h 102379"/>
                <a:gd name="connsiteX0" fmla="*/ 0 w 2699682"/>
                <a:gd name="connsiteY0" fmla="*/ 3070 h 98192"/>
                <a:gd name="connsiteX1" fmla="*/ 2699682 w 2699682"/>
                <a:gd name="connsiteY1" fmla="*/ 0 h 98192"/>
                <a:gd name="connsiteX2" fmla="*/ 2641381 w 2699682"/>
                <a:gd name="connsiteY2" fmla="*/ 98192 h 98192"/>
                <a:gd name="connsiteX3" fmla="*/ 60810 w 2699682"/>
                <a:gd name="connsiteY3" fmla="*/ 98192 h 98192"/>
                <a:gd name="connsiteX4" fmla="*/ 0 w 2699682"/>
                <a:gd name="connsiteY4" fmla="*/ 3070 h 98192"/>
                <a:gd name="connsiteX0" fmla="*/ 0 w 2692425"/>
                <a:gd name="connsiteY0" fmla="*/ 0 h 102379"/>
                <a:gd name="connsiteX1" fmla="*/ 2692425 w 2692425"/>
                <a:gd name="connsiteY1" fmla="*/ 4187 h 102379"/>
                <a:gd name="connsiteX2" fmla="*/ 2634124 w 2692425"/>
                <a:gd name="connsiteY2" fmla="*/ 102379 h 102379"/>
                <a:gd name="connsiteX3" fmla="*/ 53553 w 2692425"/>
                <a:gd name="connsiteY3" fmla="*/ 102379 h 102379"/>
                <a:gd name="connsiteX4" fmla="*/ 0 w 2692425"/>
                <a:gd name="connsiteY4" fmla="*/ 0 h 102379"/>
                <a:gd name="connsiteX0" fmla="*/ 0 w 2688796"/>
                <a:gd name="connsiteY0" fmla="*/ 3070 h 98192"/>
                <a:gd name="connsiteX1" fmla="*/ 2688796 w 2688796"/>
                <a:gd name="connsiteY1" fmla="*/ 0 h 98192"/>
                <a:gd name="connsiteX2" fmla="*/ 2630495 w 2688796"/>
                <a:gd name="connsiteY2" fmla="*/ 98192 h 98192"/>
                <a:gd name="connsiteX3" fmla="*/ 49924 w 2688796"/>
                <a:gd name="connsiteY3" fmla="*/ 98192 h 98192"/>
                <a:gd name="connsiteX4" fmla="*/ 0 w 2688796"/>
                <a:gd name="connsiteY4" fmla="*/ 3070 h 98192"/>
                <a:gd name="connsiteX0" fmla="*/ 0 w 2688796"/>
                <a:gd name="connsiteY0" fmla="*/ 0 h 102379"/>
                <a:gd name="connsiteX1" fmla="*/ 2688796 w 2688796"/>
                <a:gd name="connsiteY1" fmla="*/ 4187 h 102379"/>
                <a:gd name="connsiteX2" fmla="*/ 2630495 w 2688796"/>
                <a:gd name="connsiteY2" fmla="*/ 102379 h 102379"/>
                <a:gd name="connsiteX3" fmla="*/ 49924 w 2688796"/>
                <a:gd name="connsiteY3" fmla="*/ 102379 h 102379"/>
                <a:gd name="connsiteX4" fmla="*/ 0 w 2688796"/>
                <a:gd name="connsiteY4" fmla="*/ 0 h 102379"/>
                <a:gd name="connsiteX0" fmla="*/ 0 w 2688796"/>
                <a:gd name="connsiteY0" fmla="*/ 0 h 102379"/>
                <a:gd name="connsiteX1" fmla="*/ 2688796 w 2688796"/>
                <a:gd name="connsiteY1" fmla="*/ 558 h 102379"/>
                <a:gd name="connsiteX2" fmla="*/ 2630495 w 2688796"/>
                <a:gd name="connsiteY2" fmla="*/ 102379 h 102379"/>
                <a:gd name="connsiteX3" fmla="*/ 49924 w 2688796"/>
                <a:gd name="connsiteY3" fmla="*/ 102379 h 102379"/>
                <a:gd name="connsiteX4" fmla="*/ 0 w 2688796"/>
                <a:gd name="connsiteY4" fmla="*/ 0 h 10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8796" h="102379">
                  <a:moveTo>
                    <a:pt x="0" y="0"/>
                  </a:moveTo>
                  <a:lnTo>
                    <a:pt x="2688796" y="558"/>
                  </a:lnTo>
                  <a:cubicBezTo>
                    <a:pt x="2687774" y="40448"/>
                    <a:pt x="2671409" y="74763"/>
                    <a:pt x="2630495" y="102379"/>
                  </a:cubicBezTo>
                  <a:lnTo>
                    <a:pt x="49924" y="102379"/>
                  </a:lnTo>
                  <a:cubicBezTo>
                    <a:pt x="10033" y="64535"/>
                    <a:pt x="15342" y="3477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3">
              <a:extLst>
                <a:ext uri="{FF2B5EF4-FFF2-40B4-BE49-F238E27FC236}">
                  <a16:creationId xmlns:a16="http://schemas.microsoft.com/office/drawing/2014/main" id="{8C8D7353-9570-2383-E875-116E0667E9A4}"/>
                </a:ext>
              </a:extLst>
            </p:cNvPr>
            <p:cNvSpPr/>
            <p:nvPr/>
          </p:nvSpPr>
          <p:spPr>
            <a:xfrm rot="4560000">
              <a:off x="2925662" y="5312039"/>
              <a:ext cx="752108" cy="34476"/>
            </a:xfrm>
            <a:custGeom>
              <a:avLst/>
              <a:gdLst>
                <a:gd name="connsiteX0" fmla="*/ 0 w 2700241"/>
                <a:gd name="connsiteY0" fmla="*/ 0 h 98191"/>
                <a:gd name="connsiteX1" fmla="*/ 2700241 w 2700241"/>
                <a:gd name="connsiteY1" fmla="*/ 0 h 98191"/>
                <a:gd name="connsiteX2" fmla="*/ 2700241 w 2700241"/>
                <a:gd name="connsiteY2" fmla="*/ 98191 h 98191"/>
                <a:gd name="connsiteX3" fmla="*/ 0 w 2700241"/>
                <a:gd name="connsiteY3" fmla="*/ 98191 h 98191"/>
                <a:gd name="connsiteX4" fmla="*/ 0 w 2700241"/>
                <a:gd name="connsiteY4" fmla="*/ 0 h 98191"/>
                <a:gd name="connsiteX0" fmla="*/ 0 w 2773884"/>
                <a:gd name="connsiteY0" fmla="*/ 3069 h 98191"/>
                <a:gd name="connsiteX1" fmla="*/ 2773884 w 2773884"/>
                <a:gd name="connsiteY1" fmla="*/ 0 h 98191"/>
                <a:gd name="connsiteX2" fmla="*/ 2773884 w 2773884"/>
                <a:gd name="connsiteY2" fmla="*/ 98191 h 98191"/>
                <a:gd name="connsiteX3" fmla="*/ 73643 w 2773884"/>
                <a:gd name="connsiteY3" fmla="*/ 98191 h 98191"/>
                <a:gd name="connsiteX4" fmla="*/ 0 w 2773884"/>
                <a:gd name="connsiteY4" fmla="*/ 3069 h 98191"/>
                <a:gd name="connsiteX0" fmla="*/ 0 w 2773884"/>
                <a:gd name="connsiteY0" fmla="*/ 3069 h 98191"/>
                <a:gd name="connsiteX1" fmla="*/ 2773884 w 2773884"/>
                <a:gd name="connsiteY1" fmla="*/ 0 h 98191"/>
                <a:gd name="connsiteX2" fmla="*/ 2654214 w 2773884"/>
                <a:gd name="connsiteY2" fmla="*/ 98191 h 98191"/>
                <a:gd name="connsiteX3" fmla="*/ 73643 w 2773884"/>
                <a:gd name="connsiteY3" fmla="*/ 98191 h 98191"/>
                <a:gd name="connsiteX4" fmla="*/ 0 w 2773884"/>
                <a:gd name="connsiteY4" fmla="*/ 3069 h 98191"/>
                <a:gd name="connsiteX0" fmla="*/ 0 w 2703309"/>
                <a:gd name="connsiteY0" fmla="*/ 6138 h 101260"/>
                <a:gd name="connsiteX1" fmla="*/ 2703309 w 2703309"/>
                <a:gd name="connsiteY1" fmla="*/ 0 h 101260"/>
                <a:gd name="connsiteX2" fmla="*/ 2654214 w 2703309"/>
                <a:gd name="connsiteY2" fmla="*/ 101260 h 101260"/>
                <a:gd name="connsiteX3" fmla="*/ 73643 w 2703309"/>
                <a:gd name="connsiteY3" fmla="*/ 101260 h 101260"/>
                <a:gd name="connsiteX4" fmla="*/ 0 w 2703309"/>
                <a:gd name="connsiteY4" fmla="*/ 6138 h 101260"/>
                <a:gd name="connsiteX0" fmla="*/ 0 w 2703309"/>
                <a:gd name="connsiteY0" fmla="*/ 6138 h 101260"/>
                <a:gd name="connsiteX1" fmla="*/ 2703309 w 2703309"/>
                <a:gd name="connsiteY1" fmla="*/ 0 h 101260"/>
                <a:gd name="connsiteX2" fmla="*/ 2654214 w 2703309"/>
                <a:gd name="connsiteY2" fmla="*/ 101260 h 101260"/>
                <a:gd name="connsiteX3" fmla="*/ 73643 w 2703309"/>
                <a:gd name="connsiteY3" fmla="*/ 101260 h 101260"/>
                <a:gd name="connsiteX4" fmla="*/ 0 w 2703309"/>
                <a:gd name="connsiteY4" fmla="*/ 6138 h 101260"/>
                <a:gd name="connsiteX0" fmla="*/ 0 w 2703309"/>
                <a:gd name="connsiteY0" fmla="*/ 6138 h 101260"/>
                <a:gd name="connsiteX1" fmla="*/ 2703309 w 2703309"/>
                <a:gd name="connsiteY1" fmla="*/ 0 h 101260"/>
                <a:gd name="connsiteX2" fmla="*/ 2654214 w 2703309"/>
                <a:gd name="connsiteY2" fmla="*/ 101260 h 101260"/>
                <a:gd name="connsiteX3" fmla="*/ 73643 w 2703309"/>
                <a:gd name="connsiteY3" fmla="*/ 101260 h 101260"/>
                <a:gd name="connsiteX4" fmla="*/ 0 w 2703309"/>
                <a:gd name="connsiteY4" fmla="*/ 6138 h 101260"/>
                <a:gd name="connsiteX0" fmla="*/ 0 w 2712515"/>
                <a:gd name="connsiteY0" fmla="*/ 3070 h 98192"/>
                <a:gd name="connsiteX1" fmla="*/ 2712515 w 2712515"/>
                <a:gd name="connsiteY1" fmla="*/ 0 h 98192"/>
                <a:gd name="connsiteX2" fmla="*/ 2654214 w 2712515"/>
                <a:gd name="connsiteY2" fmla="*/ 98192 h 98192"/>
                <a:gd name="connsiteX3" fmla="*/ 73643 w 2712515"/>
                <a:gd name="connsiteY3" fmla="*/ 98192 h 98192"/>
                <a:gd name="connsiteX4" fmla="*/ 0 w 2712515"/>
                <a:gd name="connsiteY4" fmla="*/ 3070 h 98192"/>
                <a:gd name="connsiteX0" fmla="*/ 0 w 2712515"/>
                <a:gd name="connsiteY0" fmla="*/ 3070 h 98192"/>
                <a:gd name="connsiteX1" fmla="*/ 2712515 w 2712515"/>
                <a:gd name="connsiteY1" fmla="*/ 0 h 98192"/>
                <a:gd name="connsiteX2" fmla="*/ 2654214 w 2712515"/>
                <a:gd name="connsiteY2" fmla="*/ 98192 h 98192"/>
                <a:gd name="connsiteX3" fmla="*/ 73643 w 2712515"/>
                <a:gd name="connsiteY3" fmla="*/ 98192 h 98192"/>
                <a:gd name="connsiteX4" fmla="*/ 0 w 2712515"/>
                <a:gd name="connsiteY4" fmla="*/ 3070 h 98192"/>
                <a:gd name="connsiteX0" fmla="*/ 0 w 2712515"/>
                <a:gd name="connsiteY0" fmla="*/ 3070 h 98192"/>
                <a:gd name="connsiteX1" fmla="*/ 2712515 w 2712515"/>
                <a:gd name="connsiteY1" fmla="*/ 0 h 98192"/>
                <a:gd name="connsiteX2" fmla="*/ 2654214 w 2712515"/>
                <a:gd name="connsiteY2" fmla="*/ 98192 h 98192"/>
                <a:gd name="connsiteX3" fmla="*/ 73643 w 2712515"/>
                <a:gd name="connsiteY3" fmla="*/ 98192 h 98192"/>
                <a:gd name="connsiteX4" fmla="*/ 0 w 2712515"/>
                <a:gd name="connsiteY4" fmla="*/ 3070 h 98192"/>
                <a:gd name="connsiteX0" fmla="*/ 0 w 2712515"/>
                <a:gd name="connsiteY0" fmla="*/ 3070 h 98192"/>
                <a:gd name="connsiteX1" fmla="*/ 2712515 w 2712515"/>
                <a:gd name="connsiteY1" fmla="*/ 0 h 98192"/>
                <a:gd name="connsiteX2" fmla="*/ 2654214 w 2712515"/>
                <a:gd name="connsiteY2" fmla="*/ 98192 h 98192"/>
                <a:gd name="connsiteX3" fmla="*/ 73643 w 2712515"/>
                <a:gd name="connsiteY3" fmla="*/ 98192 h 98192"/>
                <a:gd name="connsiteX4" fmla="*/ 0 w 2712515"/>
                <a:gd name="connsiteY4" fmla="*/ 3070 h 98192"/>
                <a:gd name="connsiteX0" fmla="*/ 0 w 2703310"/>
                <a:gd name="connsiteY0" fmla="*/ 3070 h 98192"/>
                <a:gd name="connsiteX1" fmla="*/ 2703310 w 2703310"/>
                <a:gd name="connsiteY1" fmla="*/ 0 h 98192"/>
                <a:gd name="connsiteX2" fmla="*/ 2645009 w 2703310"/>
                <a:gd name="connsiteY2" fmla="*/ 98192 h 98192"/>
                <a:gd name="connsiteX3" fmla="*/ 64438 w 2703310"/>
                <a:gd name="connsiteY3" fmla="*/ 98192 h 98192"/>
                <a:gd name="connsiteX4" fmla="*/ 0 w 2703310"/>
                <a:gd name="connsiteY4" fmla="*/ 3070 h 98192"/>
                <a:gd name="connsiteX0" fmla="*/ 0 w 2703310"/>
                <a:gd name="connsiteY0" fmla="*/ 3070 h 98192"/>
                <a:gd name="connsiteX1" fmla="*/ 2703310 w 2703310"/>
                <a:gd name="connsiteY1" fmla="*/ 0 h 98192"/>
                <a:gd name="connsiteX2" fmla="*/ 2645009 w 2703310"/>
                <a:gd name="connsiteY2" fmla="*/ 98192 h 98192"/>
                <a:gd name="connsiteX3" fmla="*/ 64438 w 2703310"/>
                <a:gd name="connsiteY3" fmla="*/ 98192 h 98192"/>
                <a:gd name="connsiteX4" fmla="*/ 0 w 2703310"/>
                <a:gd name="connsiteY4" fmla="*/ 3070 h 98192"/>
                <a:gd name="connsiteX0" fmla="*/ 0 w 2703310"/>
                <a:gd name="connsiteY0" fmla="*/ 3070 h 98192"/>
                <a:gd name="connsiteX1" fmla="*/ 2703310 w 2703310"/>
                <a:gd name="connsiteY1" fmla="*/ 0 h 98192"/>
                <a:gd name="connsiteX2" fmla="*/ 2645009 w 2703310"/>
                <a:gd name="connsiteY2" fmla="*/ 98192 h 98192"/>
                <a:gd name="connsiteX3" fmla="*/ 64438 w 2703310"/>
                <a:gd name="connsiteY3" fmla="*/ 98192 h 98192"/>
                <a:gd name="connsiteX4" fmla="*/ 0 w 2703310"/>
                <a:gd name="connsiteY4" fmla="*/ 3070 h 98192"/>
                <a:gd name="connsiteX0" fmla="*/ 0 w 2703310"/>
                <a:gd name="connsiteY0" fmla="*/ 0 h 102379"/>
                <a:gd name="connsiteX1" fmla="*/ 2703310 w 2703310"/>
                <a:gd name="connsiteY1" fmla="*/ 4187 h 102379"/>
                <a:gd name="connsiteX2" fmla="*/ 2645009 w 2703310"/>
                <a:gd name="connsiteY2" fmla="*/ 102379 h 102379"/>
                <a:gd name="connsiteX3" fmla="*/ 64438 w 2703310"/>
                <a:gd name="connsiteY3" fmla="*/ 102379 h 102379"/>
                <a:gd name="connsiteX4" fmla="*/ 0 w 2703310"/>
                <a:gd name="connsiteY4" fmla="*/ 0 h 102379"/>
                <a:gd name="connsiteX0" fmla="*/ 0 w 2699682"/>
                <a:gd name="connsiteY0" fmla="*/ 3070 h 98192"/>
                <a:gd name="connsiteX1" fmla="*/ 2699682 w 2699682"/>
                <a:gd name="connsiteY1" fmla="*/ 0 h 98192"/>
                <a:gd name="connsiteX2" fmla="*/ 2641381 w 2699682"/>
                <a:gd name="connsiteY2" fmla="*/ 98192 h 98192"/>
                <a:gd name="connsiteX3" fmla="*/ 60810 w 2699682"/>
                <a:gd name="connsiteY3" fmla="*/ 98192 h 98192"/>
                <a:gd name="connsiteX4" fmla="*/ 0 w 2699682"/>
                <a:gd name="connsiteY4" fmla="*/ 3070 h 98192"/>
                <a:gd name="connsiteX0" fmla="*/ 0 w 2692425"/>
                <a:gd name="connsiteY0" fmla="*/ 0 h 102379"/>
                <a:gd name="connsiteX1" fmla="*/ 2692425 w 2692425"/>
                <a:gd name="connsiteY1" fmla="*/ 4187 h 102379"/>
                <a:gd name="connsiteX2" fmla="*/ 2634124 w 2692425"/>
                <a:gd name="connsiteY2" fmla="*/ 102379 h 102379"/>
                <a:gd name="connsiteX3" fmla="*/ 53553 w 2692425"/>
                <a:gd name="connsiteY3" fmla="*/ 102379 h 102379"/>
                <a:gd name="connsiteX4" fmla="*/ 0 w 2692425"/>
                <a:gd name="connsiteY4" fmla="*/ 0 h 102379"/>
                <a:gd name="connsiteX0" fmla="*/ 0 w 2688796"/>
                <a:gd name="connsiteY0" fmla="*/ 3070 h 98192"/>
                <a:gd name="connsiteX1" fmla="*/ 2688796 w 2688796"/>
                <a:gd name="connsiteY1" fmla="*/ 0 h 98192"/>
                <a:gd name="connsiteX2" fmla="*/ 2630495 w 2688796"/>
                <a:gd name="connsiteY2" fmla="*/ 98192 h 98192"/>
                <a:gd name="connsiteX3" fmla="*/ 49924 w 2688796"/>
                <a:gd name="connsiteY3" fmla="*/ 98192 h 98192"/>
                <a:gd name="connsiteX4" fmla="*/ 0 w 2688796"/>
                <a:gd name="connsiteY4" fmla="*/ 3070 h 98192"/>
                <a:gd name="connsiteX0" fmla="*/ 0 w 2688796"/>
                <a:gd name="connsiteY0" fmla="*/ 0 h 102379"/>
                <a:gd name="connsiteX1" fmla="*/ 2688796 w 2688796"/>
                <a:gd name="connsiteY1" fmla="*/ 4187 h 102379"/>
                <a:gd name="connsiteX2" fmla="*/ 2630495 w 2688796"/>
                <a:gd name="connsiteY2" fmla="*/ 102379 h 102379"/>
                <a:gd name="connsiteX3" fmla="*/ 49924 w 2688796"/>
                <a:gd name="connsiteY3" fmla="*/ 102379 h 102379"/>
                <a:gd name="connsiteX4" fmla="*/ 0 w 2688796"/>
                <a:gd name="connsiteY4" fmla="*/ 0 h 102379"/>
                <a:gd name="connsiteX0" fmla="*/ 0 w 2688796"/>
                <a:gd name="connsiteY0" fmla="*/ 0 h 102379"/>
                <a:gd name="connsiteX1" fmla="*/ 2688796 w 2688796"/>
                <a:gd name="connsiteY1" fmla="*/ 558 h 102379"/>
                <a:gd name="connsiteX2" fmla="*/ 2630495 w 2688796"/>
                <a:gd name="connsiteY2" fmla="*/ 102379 h 102379"/>
                <a:gd name="connsiteX3" fmla="*/ 49924 w 2688796"/>
                <a:gd name="connsiteY3" fmla="*/ 102379 h 102379"/>
                <a:gd name="connsiteX4" fmla="*/ 0 w 2688796"/>
                <a:gd name="connsiteY4" fmla="*/ 0 h 10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88796" h="102379">
                  <a:moveTo>
                    <a:pt x="0" y="0"/>
                  </a:moveTo>
                  <a:lnTo>
                    <a:pt x="2688796" y="558"/>
                  </a:lnTo>
                  <a:cubicBezTo>
                    <a:pt x="2687774" y="40448"/>
                    <a:pt x="2671409" y="74763"/>
                    <a:pt x="2630495" y="102379"/>
                  </a:cubicBezTo>
                  <a:lnTo>
                    <a:pt x="49924" y="102379"/>
                  </a:lnTo>
                  <a:cubicBezTo>
                    <a:pt x="10033" y="64535"/>
                    <a:pt x="15342" y="3477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EA52B74-BA40-FF80-9471-1E3F1F2C73B0}"/>
              </a:ext>
            </a:extLst>
          </p:cNvPr>
          <p:cNvGrpSpPr/>
          <p:nvPr/>
        </p:nvGrpSpPr>
        <p:grpSpPr>
          <a:xfrm>
            <a:off x="8775106" y="2559210"/>
            <a:ext cx="540268" cy="510488"/>
            <a:chOff x="1701800" y="467904"/>
            <a:chExt cx="6680200" cy="5331473"/>
          </a:xfrm>
          <a:solidFill>
            <a:schemeClr val="bg1"/>
          </a:solidFill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08DE976-EA44-F417-DE77-D69D762C4CAF}"/>
                </a:ext>
              </a:extLst>
            </p:cNvPr>
            <p:cNvGrpSpPr/>
            <p:nvPr/>
          </p:nvGrpSpPr>
          <p:grpSpPr>
            <a:xfrm>
              <a:off x="2368550" y="467904"/>
              <a:ext cx="5346700" cy="4926049"/>
              <a:chOff x="2390775" y="467904"/>
              <a:chExt cx="5346700" cy="4926049"/>
            </a:xfrm>
            <a:grpFill/>
          </p:grpSpPr>
          <p:sp>
            <p:nvSpPr>
              <p:cNvPr id="23" name="Rectangle 2">
                <a:extLst>
                  <a:ext uri="{FF2B5EF4-FFF2-40B4-BE49-F238E27FC236}">
                    <a16:creationId xmlns:a16="http://schemas.microsoft.com/office/drawing/2014/main" id="{86B52F7B-754C-6A09-1EE8-0A9E28C649D8}"/>
                  </a:ext>
                </a:extLst>
              </p:cNvPr>
              <p:cNvSpPr/>
              <p:nvPr/>
            </p:nvSpPr>
            <p:spPr>
              <a:xfrm>
                <a:off x="2390775" y="3171826"/>
                <a:ext cx="914400" cy="2209800"/>
              </a:xfrm>
              <a:custGeom>
                <a:avLst/>
                <a:gdLst>
                  <a:gd name="connsiteX0" fmla="*/ 0 w 1371600"/>
                  <a:gd name="connsiteY0" fmla="*/ 0 h 2524125"/>
                  <a:gd name="connsiteX1" fmla="*/ 1371600 w 1371600"/>
                  <a:gd name="connsiteY1" fmla="*/ 0 h 2524125"/>
                  <a:gd name="connsiteX2" fmla="*/ 1371600 w 1371600"/>
                  <a:gd name="connsiteY2" fmla="*/ 2524125 h 2524125"/>
                  <a:gd name="connsiteX3" fmla="*/ 0 w 1371600"/>
                  <a:gd name="connsiteY3" fmla="*/ 2524125 h 2524125"/>
                  <a:gd name="connsiteX4" fmla="*/ 0 w 1371600"/>
                  <a:gd name="connsiteY4" fmla="*/ 0 h 2524125"/>
                  <a:gd name="connsiteX0" fmla="*/ 0 w 1371600"/>
                  <a:gd name="connsiteY0" fmla="*/ 0 h 2524125"/>
                  <a:gd name="connsiteX1" fmla="*/ 1200150 w 1371600"/>
                  <a:gd name="connsiteY1" fmla="*/ 9525 h 2524125"/>
                  <a:gd name="connsiteX2" fmla="*/ 1371600 w 1371600"/>
                  <a:gd name="connsiteY2" fmla="*/ 2524125 h 2524125"/>
                  <a:gd name="connsiteX3" fmla="*/ 0 w 1371600"/>
                  <a:gd name="connsiteY3" fmla="*/ 2524125 h 2524125"/>
                  <a:gd name="connsiteX4" fmla="*/ 0 w 1371600"/>
                  <a:gd name="connsiteY4" fmla="*/ 0 h 2524125"/>
                  <a:gd name="connsiteX0" fmla="*/ 266700 w 1371600"/>
                  <a:gd name="connsiteY0" fmla="*/ 561975 h 2514600"/>
                  <a:gd name="connsiteX1" fmla="*/ 1200150 w 1371600"/>
                  <a:gd name="connsiteY1" fmla="*/ 0 h 2514600"/>
                  <a:gd name="connsiteX2" fmla="*/ 1371600 w 1371600"/>
                  <a:gd name="connsiteY2" fmla="*/ 2514600 h 2514600"/>
                  <a:gd name="connsiteX3" fmla="*/ 0 w 1371600"/>
                  <a:gd name="connsiteY3" fmla="*/ 2514600 h 2514600"/>
                  <a:gd name="connsiteX4" fmla="*/ 266700 w 1371600"/>
                  <a:gd name="connsiteY4" fmla="*/ 561975 h 2514600"/>
                  <a:gd name="connsiteX0" fmla="*/ 0 w 1104900"/>
                  <a:gd name="connsiteY0" fmla="*/ 561975 h 2514600"/>
                  <a:gd name="connsiteX1" fmla="*/ 933450 w 1104900"/>
                  <a:gd name="connsiteY1" fmla="*/ 0 h 2514600"/>
                  <a:gd name="connsiteX2" fmla="*/ 1104900 w 1104900"/>
                  <a:gd name="connsiteY2" fmla="*/ 2514600 h 2514600"/>
                  <a:gd name="connsiteX3" fmla="*/ 28575 w 1104900"/>
                  <a:gd name="connsiteY3" fmla="*/ 2209800 h 2514600"/>
                  <a:gd name="connsiteX4" fmla="*/ 0 w 1104900"/>
                  <a:gd name="connsiteY4" fmla="*/ 561975 h 2514600"/>
                  <a:gd name="connsiteX0" fmla="*/ 0 w 933450"/>
                  <a:gd name="connsiteY0" fmla="*/ 561975 h 2209800"/>
                  <a:gd name="connsiteX1" fmla="*/ 933450 w 933450"/>
                  <a:gd name="connsiteY1" fmla="*/ 0 h 2209800"/>
                  <a:gd name="connsiteX2" fmla="*/ 933450 w 933450"/>
                  <a:gd name="connsiteY2" fmla="*/ 2209800 h 2209800"/>
                  <a:gd name="connsiteX3" fmla="*/ 28575 w 933450"/>
                  <a:gd name="connsiteY3" fmla="*/ 2209800 h 2209800"/>
                  <a:gd name="connsiteX4" fmla="*/ 0 w 933450"/>
                  <a:gd name="connsiteY4" fmla="*/ 561975 h 2209800"/>
                  <a:gd name="connsiteX0" fmla="*/ 0 w 914400"/>
                  <a:gd name="connsiteY0" fmla="*/ 561975 h 2209800"/>
                  <a:gd name="connsiteX1" fmla="*/ 914400 w 914400"/>
                  <a:gd name="connsiteY1" fmla="*/ 0 h 2209800"/>
                  <a:gd name="connsiteX2" fmla="*/ 914400 w 914400"/>
                  <a:gd name="connsiteY2" fmla="*/ 2209800 h 2209800"/>
                  <a:gd name="connsiteX3" fmla="*/ 9525 w 914400"/>
                  <a:gd name="connsiteY3" fmla="*/ 2209800 h 2209800"/>
                  <a:gd name="connsiteX4" fmla="*/ 0 w 914400"/>
                  <a:gd name="connsiteY4" fmla="*/ 561975 h 2209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4400" h="2209800">
                    <a:moveTo>
                      <a:pt x="0" y="561975"/>
                    </a:moveTo>
                    <a:lnTo>
                      <a:pt x="914400" y="0"/>
                    </a:lnTo>
                    <a:lnTo>
                      <a:pt x="914400" y="2209800"/>
                    </a:lnTo>
                    <a:lnTo>
                      <a:pt x="9525" y="2209800"/>
                    </a:lnTo>
                    <a:lnTo>
                      <a:pt x="0" y="561975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76">
                <a:extLst>
                  <a:ext uri="{FF2B5EF4-FFF2-40B4-BE49-F238E27FC236}">
                    <a16:creationId xmlns:a16="http://schemas.microsoft.com/office/drawing/2014/main" id="{9CD5CD5E-6D17-3145-A406-E89A73B4AE2A}"/>
                  </a:ext>
                </a:extLst>
              </p:cNvPr>
              <p:cNvSpPr/>
              <p:nvPr/>
            </p:nvSpPr>
            <p:spPr>
              <a:xfrm>
                <a:off x="6496050" y="2285998"/>
                <a:ext cx="1241425" cy="3095625"/>
              </a:xfrm>
              <a:custGeom>
                <a:avLst/>
                <a:gdLst>
                  <a:gd name="connsiteX0" fmla="*/ 1012821 w 1241425"/>
                  <a:gd name="connsiteY0" fmla="*/ 2133602 h 3105151"/>
                  <a:gd name="connsiteX1" fmla="*/ 1241425 w 1241425"/>
                  <a:gd name="connsiteY1" fmla="*/ 2352677 h 3105151"/>
                  <a:gd name="connsiteX2" fmla="*/ 1241425 w 1241425"/>
                  <a:gd name="connsiteY2" fmla="*/ 3105151 h 3105151"/>
                  <a:gd name="connsiteX3" fmla="*/ 1012821 w 1241425"/>
                  <a:gd name="connsiteY3" fmla="*/ 3086101 h 3105151"/>
                  <a:gd name="connsiteX4" fmla="*/ 9525 w 1241425"/>
                  <a:gd name="connsiteY4" fmla="*/ 0 h 3105151"/>
                  <a:gd name="connsiteX5" fmla="*/ 266700 w 1241425"/>
                  <a:gd name="connsiteY5" fmla="*/ 371475 h 3105151"/>
                  <a:gd name="connsiteX6" fmla="*/ 261003 w 1241425"/>
                  <a:gd name="connsiteY6" fmla="*/ 2006615 h 3105151"/>
                  <a:gd name="connsiteX7" fmla="*/ 830580 w 1241425"/>
                  <a:gd name="connsiteY7" fmla="*/ 2003110 h 3105151"/>
                  <a:gd name="connsiteX8" fmla="*/ 830580 w 1241425"/>
                  <a:gd name="connsiteY8" fmla="*/ 3094674 h 3105151"/>
                  <a:gd name="connsiteX9" fmla="*/ 257193 w 1241425"/>
                  <a:gd name="connsiteY9" fmla="*/ 3099951 h 3105151"/>
                  <a:gd name="connsiteX10" fmla="*/ 257175 w 1241425"/>
                  <a:gd name="connsiteY10" fmla="*/ 3105150 h 3105151"/>
                  <a:gd name="connsiteX11" fmla="*/ 0 w 1241425"/>
                  <a:gd name="connsiteY11" fmla="*/ 3095625 h 3105151"/>
                  <a:gd name="connsiteX0" fmla="*/ 1012821 w 1241425"/>
                  <a:gd name="connsiteY0" fmla="*/ 2133602 h 3105151"/>
                  <a:gd name="connsiteX1" fmla="*/ 1241425 w 1241425"/>
                  <a:gd name="connsiteY1" fmla="*/ 2352677 h 3105151"/>
                  <a:gd name="connsiteX2" fmla="*/ 1241425 w 1241425"/>
                  <a:gd name="connsiteY2" fmla="*/ 3105151 h 3105151"/>
                  <a:gd name="connsiteX3" fmla="*/ 1012821 w 1241425"/>
                  <a:gd name="connsiteY3" fmla="*/ 3086101 h 3105151"/>
                  <a:gd name="connsiteX4" fmla="*/ 1012821 w 1241425"/>
                  <a:gd name="connsiteY4" fmla="*/ 2133602 h 3105151"/>
                  <a:gd name="connsiteX5" fmla="*/ 9525 w 1241425"/>
                  <a:gd name="connsiteY5" fmla="*/ 0 h 3105151"/>
                  <a:gd name="connsiteX6" fmla="*/ 266700 w 1241425"/>
                  <a:gd name="connsiteY6" fmla="*/ 371475 h 3105151"/>
                  <a:gd name="connsiteX7" fmla="*/ 261003 w 1241425"/>
                  <a:gd name="connsiteY7" fmla="*/ 2006615 h 3105151"/>
                  <a:gd name="connsiteX8" fmla="*/ 830580 w 1241425"/>
                  <a:gd name="connsiteY8" fmla="*/ 2003110 h 3105151"/>
                  <a:gd name="connsiteX9" fmla="*/ 830580 w 1241425"/>
                  <a:gd name="connsiteY9" fmla="*/ 3094674 h 3105151"/>
                  <a:gd name="connsiteX10" fmla="*/ 257193 w 1241425"/>
                  <a:gd name="connsiteY10" fmla="*/ 3099951 h 3105151"/>
                  <a:gd name="connsiteX11" fmla="*/ 0 w 1241425"/>
                  <a:gd name="connsiteY11" fmla="*/ 3095625 h 3105151"/>
                  <a:gd name="connsiteX12" fmla="*/ 9525 w 1241425"/>
                  <a:gd name="connsiteY12" fmla="*/ 0 h 3105151"/>
                  <a:gd name="connsiteX0" fmla="*/ 1012821 w 1241425"/>
                  <a:gd name="connsiteY0" fmla="*/ 2133602 h 3105151"/>
                  <a:gd name="connsiteX1" fmla="*/ 1241425 w 1241425"/>
                  <a:gd name="connsiteY1" fmla="*/ 2352677 h 3105151"/>
                  <a:gd name="connsiteX2" fmla="*/ 1241425 w 1241425"/>
                  <a:gd name="connsiteY2" fmla="*/ 3105151 h 3105151"/>
                  <a:gd name="connsiteX3" fmla="*/ 1012821 w 1241425"/>
                  <a:gd name="connsiteY3" fmla="*/ 3086101 h 3105151"/>
                  <a:gd name="connsiteX4" fmla="*/ 1012821 w 1241425"/>
                  <a:gd name="connsiteY4" fmla="*/ 2133602 h 3105151"/>
                  <a:gd name="connsiteX5" fmla="*/ 9525 w 1241425"/>
                  <a:gd name="connsiteY5" fmla="*/ 0 h 3105151"/>
                  <a:gd name="connsiteX6" fmla="*/ 266700 w 1241425"/>
                  <a:gd name="connsiteY6" fmla="*/ 371475 h 3105151"/>
                  <a:gd name="connsiteX7" fmla="*/ 261003 w 1241425"/>
                  <a:gd name="connsiteY7" fmla="*/ 2006615 h 3105151"/>
                  <a:gd name="connsiteX8" fmla="*/ 830580 w 1241425"/>
                  <a:gd name="connsiteY8" fmla="*/ 2003110 h 3105151"/>
                  <a:gd name="connsiteX9" fmla="*/ 830580 w 1241425"/>
                  <a:gd name="connsiteY9" fmla="*/ 3094674 h 3105151"/>
                  <a:gd name="connsiteX10" fmla="*/ 0 w 1241425"/>
                  <a:gd name="connsiteY10" fmla="*/ 3095625 h 3105151"/>
                  <a:gd name="connsiteX11" fmla="*/ 9525 w 1241425"/>
                  <a:gd name="connsiteY11" fmla="*/ 0 h 3105151"/>
                  <a:gd name="connsiteX0" fmla="*/ 1012821 w 1241425"/>
                  <a:gd name="connsiteY0" fmla="*/ 2133602 h 3095625"/>
                  <a:gd name="connsiteX1" fmla="*/ 1241425 w 1241425"/>
                  <a:gd name="connsiteY1" fmla="*/ 2352677 h 3095625"/>
                  <a:gd name="connsiteX2" fmla="*/ 1231900 w 1241425"/>
                  <a:gd name="connsiteY2" fmla="*/ 3090864 h 3095625"/>
                  <a:gd name="connsiteX3" fmla="*/ 1012821 w 1241425"/>
                  <a:gd name="connsiteY3" fmla="*/ 3086101 h 3095625"/>
                  <a:gd name="connsiteX4" fmla="*/ 1012821 w 1241425"/>
                  <a:gd name="connsiteY4" fmla="*/ 2133602 h 3095625"/>
                  <a:gd name="connsiteX5" fmla="*/ 9525 w 1241425"/>
                  <a:gd name="connsiteY5" fmla="*/ 0 h 3095625"/>
                  <a:gd name="connsiteX6" fmla="*/ 266700 w 1241425"/>
                  <a:gd name="connsiteY6" fmla="*/ 371475 h 3095625"/>
                  <a:gd name="connsiteX7" fmla="*/ 261003 w 1241425"/>
                  <a:gd name="connsiteY7" fmla="*/ 2006615 h 3095625"/>
                  <a:gd name="connsiteX8" fmla="*/ 830580 w 1241425"/>
                  <a:gd name="connsiteY8" fmla="*/ 2003110 h 3095625"/>
                  <a:gd name="connsiteX9" fmla="*/ 830580 w 1241425"/>
                  <a:gd name="connsiteY9" fmla="*/ 3094674 h 3095625"/>
                  <a:gd name="connsiteX10" fmla="*/ 0 w 1241425"/>
                  <a:gd name="connsiteY10" fmla="*/ 3095625 h 3095625"/>
                  <a:gd name="connsiteX11" fmla="*/ 9525 w 1241425"/>
                  <a:gd name="connsiteY11" fmla="*/ 0 h 3095625"/>
                  <a:gd name="connsiteX0" fmla="*/ 1012821 w 1241425"/>
                  <a:gd name="connsiteY0" fmla="*/ 2133602 h 3095626"/>
                  <a:gd name="connsiteX1" fmla="*/ 1241425 w 1241425"/>
                  <a:gd name="connsiteY1" fmla="*/ 2352677 h 3095626"/>
                  <a:gd name="connsiteX2" fmla="*/ 1241425 w 1241425"/>
                  <a:gd name="connsiteY2" fmla="*/ 3095626 h 3095626"/>
                  <a:gd name="connsiteX3" fmla="*/ 1012821 w 1241425"/>
                  <a:gd name="connsiteY3" fmla="*/ 3086101 h 3095626"/>
                  <a:gd name="connsiteX4" fmla="*/ 1012821 w 1241425"/>
                  <a:gd name="connsiteY4" fmla="*/ 2133602 h 3095626"/>
                  <a:gd name="connsiteX5" fmla="*/ 9525 w 1241425"/>
                  <a:gd name="connsiteY5" fmla="*/ 0 h 3095626"/>
                  <a:gd name="connsiteX6" fmla="*/ 266700 w 1241425"/>
                  <a:gd name="connsiteY6" fmla="*/ 371475 h 3095626"/>
                  <a:gd name="connsiteX7" fmla="*/ 261003 w 1241425"/>
                  <a:gd name="connsiteY7" fmla="*/ 2006615 h 3095626"/>
                  <a:gd name="connsiteX8" fmla="*/ 830580 w 1241425"/>
                  <a:gd name="connsiteY8" fmla="*/ 2003110 h 3095626"/>
                  <a:gd name="connsiteX9" fmla="*/ 830580 w 1241425"/>
                  <a:gd name="connsiteY9" fmla="*/ 3094674 h 3095626"/>
                  <a:gd name="connsiteX10" fmla="*/ 0 w 1241425"/>
                  <a:gd name="connsiteY10" fmla="*/ 3095625 h 3095626"/>
                  <a:gd name="connsiteX11" fmla="*/ 9525 w 1241425"/>
                  <a:gd name="connsiteY11" fmla="*/ 0 h 3095626"/>
                  <a:gd name="connsiteX0" fmla="*/ 1012821 w 1241425"/>
                  <a:gd name="connsiteY0" fmla="*/ 2133602 h 3095625"/>
                  <a:gd name="connsiteX1" fmla="*/ 1241425 w 1241425"/>
                  <a:gd name="connsiteY1" fmla="*/ 2352677 h 3095625"/>
                  <a:gd name="connsiteX2" fmla="*/ 1241425 w 1241425"/>
                  <a:gd name="connsiteY2" fmla="*/ 3090864 h 3095625"/>
                  <a:gd name="connsiteX3" fmla="*/ 1012821 w 1241425"/>
                  <a:gd name="connsiteY3" fmla="*/ 3086101 h 3095625"/>
                  <a:gd name="connsiteX4" fmla="*/ 1012821 w 1241425"/>
                  <a:gd name="connsiteY4" fmla="*/ 2133602 h 3095625"/>
                  <a:gd name="connsiteX5" fmla="*/ 9525 w 1241425"/>
                  <a:gd name="connsiteY5" fmla="*/ 0 h 3095625"/>
                  <a:gd name="connsiteX6" fmla="*/ 266700 w 1241425"/>
                  <a:gd name="connsiteY6" fmla="*/ 371475 h 3095625"/>
                  <a:gd name="connsiteX7" fmla="*/ 261003 w 1241425"/>
                  <a:gd name="connsiteY7" fmla="*/ 2006615 h 3095625"/>
                  <a:gd name="connsiteX8" fmla="*/ 830580 w 1241425"/>
                  <a:gd name="connsiteY8" fmla="*/ 2003110 h 3095625"/>
                  <a:gd name="connsiteX9" fmla="*/ 830580 w 1241425"/>
                  <a:gd name="connsiteY9" fmla="*/ 3094674 h 3095625"/>
                  <a:gd name="connsiteX10" fmla="*/ 0 w 1241425"/>
                  <a:gd name="connsiteY10" fmla="*/ 3095625 h 3095625"/>
                  <a:gd name="connsiteX11" fmla="*/ 9525 w 1241425"/>
                  <a:gd name="connsiteY11" fmla="*/ 0 h 309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41425" h="3095625">
                    <a:moveTo>
                      <a:pt x="1012821" y="2133602"/>
                    </a:moveTo>
                    <a:lnTo>
                      <a:pt x="1241425" y="2352677"/>
                    </a:lnTo>
                    <a:lnTo>
                      <a:pt x="1241425" y="3090864"/>
                    </a:lnTo>
                    <a:lnTo>
                      <a:pt x="1012821" y="3086101"/>
                    </a:lnTo>
                    <a:lnTo>
                      <a:pt x="1012821" y="2133602"/>
                    </a:lnTo>
                    <a:close/>
                    <a:moveTo>
                      <a:pt x="9525" y="0"/>
                    </a:moveTo>
                    <a:lnTo>
                      <a:pt x="266700" y="371475"/>
                    </a:lnTo>
                    <a:lnTo>
                      <a:pt x="261003" y="2006615"/>
                    </a:lnTo>
                    <a:lnTo>
                      <a:pt x="830580" y="2003110"/>
                    </a:lnTo>
                    <a:lnTo>
                      <a:pt x="830580" y="3094674"/>
                    </a:lnTo>
                    <a:lnTo>
                      <a:pt x="0" y="3095625"/>
                    </a:lnTo>
                    <a:lnTo>
                      <a:pt x="9525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77">
                <a:extLst>
                  <a:ext uri="{FF2B5EF4-FFF2-40B4-BE49-F238E27FC236}">
                    <a16:creationId xmlns:a16="http://schemas.microsoft.com/office/drawing/2014/main" id="{2551A82F-4C96-BE80-00D1-FF28445106A5}"/>
                  </a:ext>
                </a:extLst>
              </p:cNvPr>
              <p:cNvSpPr/>
              <p:nvPr/>
            </p:nvSpPr>
            <p:spPr>
              <a:xfrm>
                <a:off x="3492098" y="467904"/>
                <a:ext cx="1095376" cy="4897343"/>
              </a:xfrm>
              <a:custGeom>
                <a:avLst/>
                <a:gdLst>
                  <a:gd name="connsiteX0" fmla="*/ 0 w 1095376"/>
                  <a:gd name="connsiteY0" fmla="*/ 4779458 h 4897343"/>
                  <a:gd name="connsiteX1" fmla="*/ 0 w 1095376"/>
                  <a:gd name="connsiteY1" fmla="*/ 4779459 h 4897343"/>
                  <a:gd name="connsiteX2" fmla="*/ 0 w 1095376"/>
                  <a:gd name="connsiteY2" fmla="*/ 4779459 h 4897343"/>
                  <a:gd name="connsiteX3" fmla="*/ 117884 w 1095376"/>
                  <a:gd name="connsiteY3" fmla="*/ 4661575 h 4897343"/>
                  <a:gd name="connsiteX4" fmla="*/ 977492 w 1095376"/>
                  <a:gd name="connsiteY4" fmla="*/ 4661575 h 4897343"/>
                  <a:gd name="connsiteX5" fmla="*/ 1095376 w 1095376"/>
                  <a:gd name="connsiteY5" fmla="*/ 4779459 h 4897343"/>
                  <a:gd name="connsiteX6" fmla="*/ 1095375 w 1095376"/>
                  <a:gd name="connsiteY6" fmla="*/ 4779459 h 4897343"/>
                  <a:gd name="connsiteX7" fmla="*/ 977491 w 1095376"/>
                  <a:gd name="connsiteY7" fmla="*/ 4897343 h 4897343"/>
                  <a:gd name="connsiteX8" fmla="*/ 117884 w 1095376"/>
                  <a:gd name="connsiteY8" fmla="*/ 4897342 h 4897343"/>
                  <a:gd name="connsiteX9" fmla="*/ 9264 w 1095376"/>
                  <a:gd name="connsiteY9" fmla="*/ 4825344 h 4897343"/>
                  <a:gd name="connsiteX10" fmla="*/ 0 w 1095376"/>
                  <a:gd name="connsiteY10" fmla="*/ 4779459 h 4897343"/>
                  <a:gd name="connsiteX11" fmla="*/ 9264 w 1095376"/>
                  <a:gd name="connsiteY11" fmla="*/ 4733573 h 4897343"/>
                  <a:gd name="connsiteX12" fmla="*/ 117884 w 1095376"/>
                  <a:gd name="connsiteY12" fmla="*/ 4661575 h 4897343"/>
                  <a:gd name="connsiteX13" fmla="*/ 117884 w 1095376"/>
                  <a:gd name="connsiteY13" fmla="*/ 4237800 h 4897343"/>
                  <a:gd name="connsiteX14" fmla="*/ 977492 w 1095376"/>
                  <a:gd name="connsiteY14" fmla="*/ 4237800 h 4897343"/>
                  <a:gd name="connsiteX15" fmla="*/ 1095376 w 1095376"/>
                  <a:gd name="connsiteY15" fmla="*/ 4355684 h 4897343"/>
                  <a:gd name="connsiteX16" fmla="*/ 1095375 w 1095376"/>
                  <a:gd name="connsiteY16" fmla="*/ 4355684 h 4897343"/>
                  <a:gd name="connsiteX17" fmla="*/ 977491 w 1095376"/>
                  <a:gd name="connsiteY17" fmla="*/ 4473568 h 4897343"/>
                  <a:gd name="connsiteX18" fmla="*/ 117884 w 1095376"/>
                  <a:gd name="connsiteY18" fmla="*/ 4473567 h 4897343"/>
                  <a:gd name="connsiteX19" fmla="*/ 9264 w 1095376"/>
                  <a:gd name="connsiteY19" fmla="*/ 4401569 h 4897343"/>
                  <a:gd name="connsiteX20" fmla="*/ 0 w 1095376"/>
                  <a:gd name="connsiteY20" fmla="*/ 4355684 h 4897343"/>
                  <a:gd name="connsiteX21" fmla="*/ 9264 w 1095376"/>
                  <a:gd name="connsiteY21" fmla="*/ 4309798 h 4897343"/>
                  <a:gd name="connsiteX22" fmla="*/ 117884 w 1095376"/>
                  <a:gd name="connsiteY22" fmla="*/ 4237800 h 4897343"/>
                  <a:gd name="connsiteX23" fmla="*/ 117884 w 1095376"/>
                  <a:gd name="connsiteY23" fmla="*/ 3814020 h 4897343"/>
                  <a:gd name="connsiteX24" fmla="*/ 977492 w 1095376"/>
                  <a:gd name="connsiteY24" fmla="*/ 3814020 h 4897343"/>
                  <a:gd name="connsiteX25" fmla="*/ 1095376 w 1095376"/>
                  <a:gd name="connsiteY25" fmla="*/ 3931904 h 4897343"/>
                  <a:gd name="connsiteX26" fmla="*/ 1095375 w 1095376"/>
                  <a:gd name="connsiteY26" fmla="*/ 3931904 h 4897343"/>
                  <a:gd name="connsiteX27" fmla="*/ 977491 w 1095376"/>
                  <a:gd name="connsiteY27" fmla="*/ 4049788 h 4897343"/>
                  <a:gd name="connsiteX28" fmla="*/ 117884 w 1095376"/>
                  <a:gd name="connsiteY28" fmla="*/ 4049787 h 4897343"/>
                  <a:gd name="connsiteX29" fmla="*/ 9264 w 1095376"/>
                  <a:gd name="connsiteY29" fmla="*/ 3977789 h 4897343"/>
                  <a:gd name="connsiteX30" fmla="*/ 0 w 1095376"/>
                  <a:gd name="connsiteY30" fmla="*/ 3931904 h 4897343"/>
                  <a:gd name="connsiteX31" fmla="*/ 9264 w 1095376"/>
                  <a:gd name="connsiteY31" fmla="*/ 3886018 h 4897343"/>
                  <a:gd name="connsiteX32" fmla="*/ 117884 w 1095376"/>
                  <a:gd name="connsiteY32" fmla="*/ 3814020 h 4897343"/>
                  <a:gd name="connsiteX33" fmla="*/ 117884 w 1095376"/>
                  <a:gd name="connsiteY33" fmla="*/ 3390240 h 4897343"/>
                  <a:gd name="connsiteX34" fmla="*/ 977492 w 1095376"/>
                  <a:gd name="connsiteY34" fmla="*/ 3390240 h 4897343"/>
                  <a:gd name="connsiteX35" fmla="*/ 1095376 w 1095376"/>
                  <a:gd name="connsiteY35" fmla="*/ 3508124 h 4897343"/>
                  <a:gd name="connsiteX36" fmla="*/ 1095375 w 1095376"/>
                  <a:gd name="connsiteY36" fmla="*/ 3508124 h 4897343"/>
                  <a:gd name="connsiteX37" fmla="*/ 977491 w 1095376"/>
                  <a:gd name="connsiteY37" fmla="*/ 3626008 h 4897343"/>
                  <a:gd name="connsiteX38" fmla="*/ 117884 w 1095376"/>
                  <a:gd name="connsiteY38" fmla="*/ 3626007 h 4897343"/>
                  <a:gd name="connsiteX39" fmla="*/ 9264 w 1095376"/>
                  <a:gd name="connsiteY39" fmla="*/ 3554009 h 4897343"/>
                  <a:gd name="connsiteX40" fmla="*/ 0 w 1095376"/>
                  <a:gd name="connsiteY40" fmla="*/ 3508124 h 4897343"/>
                  <a:gd name="connsiteX41" fmla="*/ 9264 w 1095376"/>
                  <a:gd name="connsiteY41" fmla="*/ 3462238 h 4897343"/>
                  <a:gd name="connsiteX42" fmla="*/ 117884 w 1095376"/>
                  <a:gd name="connsiteY42" fmla="*/ 3390240 h 4897343"/>
                  <a:gd name="connsiteX43" fmla="*/ 117884 w 1095376"/>
                  <a:gd name="connsiteY43" fmla="*/ 2966460 h 4897343"/>
                  <a:gd name="connsiteX44" fmla="*/ 977492 w 1095376"/>
                  <a:gd name="connsiteY44" fmla="*/ 2966460 h 4897343"/>
                  <a:gd name="connsiteX45" fmla="*/ 1095376 w 1095376"/>
                  <a:gd name="connsiteY45" fmla="*/ 3084344 h 4897343"/>
                  <a:gd name="connsiteX46" fmla="*/ 1095375 w 1095376"/>
                  <a:gd name="connsiteY46" fmla="*/ 3084344 h 4897343"/>
                  <a:gd name="connsiteX47" fmla="*/ 977491 w 1095376"/>
                  <a:gd name="connsiteY47" fmla="*/ 3202228 h 4897343"/>
                  <a:gd name="connsiteX48" fmla="*/ 117884 w 1095376"/>
                  <a:gd name="connsiteY48" fmla="*/ 3202227 h 4897343"/>
                  <a:gd name="connsiteX49" fmla="*/ 9264 w 1095376"/>
                  <a:gd name="connsiteY49" fmla="*/ 3130229 h 4897343"/>
                  <a:gd name="connsiteX50" fmla="*/ 0 w 1095376"/>
                  <a:gd name="connsiteY50" fmla="*/ 3084344 h 4897343"/>
                  <a:gd name="connsiteX51" fmla="*/ 9264 w 1095376"/>
                  <a:gd name="connsiteY51" fmla="*/ 3038458 h 4897343"/>
                  <a:gd name="connsiteX52" fmla="*/ 117884 w 1095376"/>
                  <a:gd name="connsiteY52" fmla="*/ 2966460 h 4897343"/>
                  <a:gd name="connsiteX53" fmla="*/ 117884 w 1095376"/>
                  <a:gd name="connsiteY53" fmla="*/ 2542680 h 4897343"/>
                  <a:gd name="connsiteX54" fmla="*/ 977492 w 1095376"/>
                  <a:gd name="connsiteY54" fmla="*/ 2542680 h 4897343"/>
                  <a:gd name="connsiteX55" fmla="*/ 1095376 w 1095376"/>
                  <a:gd name="connsiteY55" fmla="*/ 2660564 h 4897343"/>
                  <a:gd name="connsiteX56" fmla="*/ 1095375 w 1095376"/>
                  <a:gd name="connsiteY56" fmla="*/ 2660564 h 4897343"/>
                  <a:gd name="connsiteX57" fmla="*/ 977491 w 1095376"/>
                  <a:gd name="connsiteY57" fmla="*/ 2778448 h 4897343"/>
                  <a:gd name="connsiteX58" fmla="*/ 117884 w 1095376"/>
                  <a:gd name="connsiteY58" fmla="*/ 2778447 h 4897343"/>
                  <a:gd name="connsiteX59" fmla="*/ 9264 w 1095376"/>
                  <a:gd name="connsiteY59" fmla="*/ 2706449 h 4897343"/>
                  <a:gd name="connsiteX60" fmla="*/ 0 w 1095376"/>
                  <a:gd name="connsiteY60" fmla="*/ 2660564 h 4897343"/>
                  <a:gd name="connsiteX61" fmla="*/ 9264 w 1095376"/>
                  <a:gd name="connsiteY61" fmla="*/ 2614678 h 4897343"/>
                  <a:gd name="connsiteX62" fmla="*/ 117884 w 1095376"/>
                  <a:gd name="connsiteY62" fmla="*/ 2542680 h 4897343"/>
                  <a:gd name="connsiteX63" fmla="*/ 117884 w 1095376"/>
                  <a:gd name="connsiteY63" fmla="*/ 2118900 h 4897343"/>
                  <a:gd name="connsiteX64" fmla="*/ 977492 w 1095376"/>
                  <a:gd name="connsiteY64" fmla="*/ 2118900 h 4897343"/>
                  <a:gd name="connsiteX65" fmla="*/ 1095376 w 1095376"/>
                  <a:gd name="connsiteY65" fmla="*/ 2236784 h 4897343"/>
                  <a:gd name="connsiteX66" fmla="*/ 1095375 w 1095376"/>
                  <a:gd name="connsiteY66" fmla="*/ 2236784 h 4897343"/>
                  <a:gd name="connsiteX67" fmla="*/ 977491 w 1095376"/>
                  <a:gd name="connsiteY67" fmla="*/ 2354668 h 4897343"/>
                  <a:gd name="connsiteX68" fmla="*/ 117884 w 1095376"/>
                  <a:gd name="connsiteY68" fmla="*/ 2354667 h 4897343"/>
                  <a:gd name="connsiteX69" fmla="*/ 9264 w 1095376"/>
                  <a:gd name="connsiteY69" fmla="*/ 2282669 h 4897343"/>
                  <a:gd name="connsiteX70" fmla="*/ 0 w 1095376"/>
                  <a:gd name="connsiteY70" fmla="*/ 2236784 h 4897343"/>
                  <a:gd name="connsiteX71" fmla="*/ 9264 w 1095376"/>
                  <a:gd name="connsiteY71" fmla="*/ 2190898 h 4897343"/>
                  <a:gd name="connsiteX72" fmla="*/ 117884 w 1095376"/>
                  <a:gd name="connsiteY72" fmla="*/ 2118900 h 4897343"/>
                  <a:gd name="connsiteX73" fmla="*/ 117884 w 1095376"/>
                  <a:gd name="connsiteY73" fmla="*/ 1695120 h 4897343"/>
                  <a:gd name="connsiteX74" fmla="*/ 977492 w 1095376"/>
                  <a:gd name="connsiteY74" fmla="*/ 1695120 h 4897343"/>
                  <a:gd name="connsiteX75" fmla="*/ 1095376 w 1095376"/>
                  <a:gd name="connsiteY75" fmla="*/ 1813004 h 4897343"/>
                  <a:gd name="connsiteX76" fmla="*/ 1095375 w 1095376"/>
                  <a:gd name="connsiteY76" fmla="*/ 1813004 h 4897343"/>
                  <a:gd name="connsiteX77" fmla="*/ 977491 w 1095376"/>
                  <a:gd name="connsiteY77" fmla="*/ 1930888 h 4897343"/>
                  <a:gd name="connsiteX78" fmla="*/ 117884 w 1095376"/>
                  <a:gd name="connsiteY78" fmla="*/ 1930887 h 4897343"/>
                  <a:gd name="connsiteX79" fmla="*/ 9264 w 1095376"/>
                  <a:gd name="connsiteY79" fmla="*/ 1858889 h 4897343"/>
                  <a:gd name="connsiteX80" fmla="*/ 0 w 1095376"/>
                  <a:gd name="connsiteY80" fmla="*/ 1813004 h 4897343"/>
                  <a:gd name="connsiteX81" fmla="*/ 9264 w 1095376"/>
                  <a:gd name="connsiteY81" fmla="*/ 1767118 h 4897343"/>
                  <a:gd name="connsiteX82" fmla="*/ 117884 w 1095376"/>
                  <a:gd name="connsiteY82" fmla="*/ 1695120 h 4897343"/>
                  <a:gd name="connsiteX83" fmla="*/ 117884 w 1095376"/>
                  <a:gd name="connsiteY83" fmla="*/ 1271340 h 4897343"/>
                  <a:gd name="connsiteX84" fmla="*/ 977492 w 1095376"/>
                  <a:gd name="connsiteY84" fmla="*/ 1271340 h 4897343"/>
                  <a:gd name="connsiteX85" fmla="*/ 1095376 w 1095376"/>
                  <a:gd name="connsiteY85" fmla="*/ 1389225 h 4897343"/>
                  <a:gd name="connsiteX86" fmla="*/ 1095375 w 1095376"/>
                  <a:gd name="connsiteY86" fmla="*/ 1389225 h 4897343"/>
                  <a:gd name="connsiteX87" fmla="*/ 977491 w 1095376"/>
                  <a:gd name="connsiteY87" fmla="*/ 1507108 h 4897343"/>
                  <a:gd name="connsiteX88" fmla="*/ 117884 w 1095376"/>
                  <a:gd name="connsiteY88" fmla="*/ 1507108 h 4897343"/>
                  <a:gd name="connsiteX89" fmla="*/ 9264 w 1095376"/>
                  <a:gd name="connsiteY89" fmla="*/ 1435109 h 4897343"/>
                  <a:gd name="connsiteX90" fmla="*/ 0 w 1095376"/>
                  <a:gd name="connsiteY90" fmla="*/ 1389224 h 4897343"/>
                  <a:gd name="connsiteX91" fmla="*/ 9264 w 1095376"/>
                  <a:gd name="connsiteY91" fmla="*/ 1343338 h 4897343"/>
                  <a:gd name="connsiteX92" fmla="*/ 117884 w 1095376"/>
                  <a:gd name="connsiteY92" fmla="*/ 1271340 h 4897343"/>
                  <a:gd name="connsiteX93" fmla="*/ 117884 w 1095376"/>
                  <a:gd name="connsiteY93" fmla="*/ 847560 h 4897343"/>
                  <a:gd name="connsiteX94" fmla="*/ 977492 w 1095376"/>
                  <a:gd name="connsiteY94" fmla="*/ 847560 h 4897343"/>
                  <a:gd name="connsiteX95" fmla="*/ 1095376 w 1095376"/>
                  <a:gd name="connsiteY95" fmla="*/ 965444 h 4897343"/>
                  <a:gd name="connsiteX96" fmla="*/ 1095375 w 1095376"/>
                  <a:gd name="connsiteY96" fmla="*/ 965444 h 4897343"/>
                  <a:gd name="connsiteX97" fmla="*/ 977491 w 1095376"/>
                  <a:gd name="connsiteY97" fmla="*/ 1083328 h 4897343"/>
                  <a:gd name="connsiteX98" fmla="*/ 117884 w 1095376"/>
                  <a:gd name="connsiteY98" fmla="*/ 1083327 h 4897343"/>
                  <a:gd name="connsiteX99" fmla="*/ 9264 w 1095376"/>
                  <a:gd name="connsiteY99" fmla="*/ 1011329 h 4897343"/>
                  <a:gd name="connsiteX100" fmla="*/ 0 w 1095376"/>
                  <a:gd name="connsiteY100" fmla="*/ 965444 h 4897343"/>
                  <a:gd name="connsiteX101" fmla="*/ 9264 w 1095376"/>
                  <a:gd name="connsiteY101" fmla="*/ 919558 h 4897343"/>
                  <a:gd name="connsiteX102" fmla="*/ 117884 w 1095376"/>
                  <a:gd name="connsiteY102" fmla="*/ 847560 h 4897343"/>
                  <a:gd name="connsiteX103" fmla="*/ 117884 w 1095376"/>
                  <a:gd name="connsiteY103" fmla="*/ 423780 h 4897343"/>
                  <a:gd name="connsiteX104" fmla="*/ 977492 w 1095376"/>
                  <a:gd name="connsiteY104" fmla="*/ 423780 h 4897343"/>
                  <a:gd name="connsiteX105" fmla="*/ 1095376 w 1095376"/>
                  <a:gd name="connsiteY105" fmla="*/ 541665 h 4897343"/>
                  <a:gd name="connsiteX106" fmla="*/ 1095375 w 1095376"/>
                  <a:gd name="connsiteY106" fmla="*/ 541665 h 4897343"/>
                  <a:gd name="connsiteX107" fmla="*/ 977491 w 1095376"/>
                  <a:gd name="connsiteY107" fmla="*/ 659548 h 4897343"/>
                  <a:gd name="connsiteX108" fmla="*/ 117884 w 1095376"/>
                  <a:gd name="connsiteY108" fmla="*/ 659547 h 4897343"/>
                  <a:gd name="connsiteX109" fmla="*/ 9264 w 1095376"/>
                  <a:gd name="connsiteY109" fmla="*/ 587549 h 4897343"/>
                  <a:gd name="connsiteX110" fmla="*/ 0 w 1095376"/>
                  <a:gd name="connsiteY110" fmla="*/ 541664 h 4897343"/>
                  <a:gd name="connsiteX111" fmla="*/ 9264 w 1095376"/>
                  <a:gd name="connsiteY111" fmla="*/ 495778 h 4897343"/>
                  <a:gd name="connsiteX112" fmla="*/ 117884 w 1095376"/>
                  <a:gd name="connsiteY112" fmla="*/ 423780 h 4897343"/>
                  <a:gd name="connsiteX113" fmla="*/ 117884 w 1095376"/>
                  <a:gd name="connsiteY113" fmla="*/ 0 h 4897343"/>
                  <a:gd name="connsiteX114" fmla="*/ 977492 w 1095376"/>
                  <a:gd name="connsiteY114" fmla="*/ 0 h 4897343"/>
                  <a:gd name="connsiteX115" fmla="*/ 1095376 w 1095376"/>
                  <a:gd name="connsiteY115" fmla="*/ 117885 h 4897343"/>
                  <a:gd name="connsiteX116" fmla="*/ 1095375 w 1095376"/>
                  <a:gd name="connsiteY116" fmla="*/ 117885 h 4897343"/>
                  <a:gd name="connsiteX117" fmla="*/ 977491 w 1095376"/>
                  <a:gd name="connsiteY117" fmla="*/ 235768 h 4897343"/>
                  <a:gd name="connsiteX118" fmla="*/ 117884 w 1095376"/>
                  <a:gd name="connsiteY118" fmla="*/ 235767 h 4897343"/>
                  <a:gd name="connsiteX119" fmla="*/ 9264 w 1095376"/>
                  <a:gd name="connsiteY119" fmla="*/ 163769 h 4897343"/>
                  <a:gd name="connsiteX120" fmla="*/ 0 w 1095376"/>
                  <a:gd name="connsiteY120" fmla="*/ 117884 h 4897343"/>
                  <a:gd name="connsiteX121" fmla="*/ 9264 w 1095376"/>
                  <a:gd name="connsiteY121" fmla="*/ 71999 h 4897343"/>
                  <a:gd name="connsiteX122" fmla="*/ 117884 w 1095376"/>
                  <a:gd name="connsiteY122" fmla="*/ 0 h 4897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</a:cxnLst>
                <a:rect l="l" t="t" r="r" b="b"/>
                <a:pathLst>
                  <a:path w="1095376" h="4897343">
                    <a:moveTo>
                      <a:pt x="0" y="4779458"/>
                    </a:moveTo>
                    <a:lnTo>
                      <a:pt x="0" y="4779459"/>
                    </a:lnTo>
                    <a:lnTo>
                      <a:pt x="0" y="4779459"/>
                    </a:lnTo>
                    <a:close/>
                    <a:moveTo>
                      <a:pt x="117884" y="4661575"/>
                    </a:moveTo>
                    <a:lnTo>
                      <a:pt x="977492" y="4661575"/>
                    </a:lnTo>
                    <a:cubicBezTo>
                      <a:pt x="1042598" y="4661575"/>
                      <a:pt x="1095376" y="4714353"/>
                      <a:pt x="1095376" y="4779459"/>
                    </a:cubicBezTo>
                    <a:lnTo>
                      <a:pt x="1095375" y="4779459"/>
                    </a:lnTo>
                    <a:cubicBezTo>
                      <a:pt x="1095375" y="4844565"/>
                      <a:pt x="1042597" y="4897343"/>
                      <a:pt x="977491" y="4897343"/>
                    </a:cubicBezTo>
                    <a:lnTo>
                      <a:pt x="117884" y="4897342"/>
                    </a:lnTo>
                    <a:cubicBezTo>
                      <a:pt x="69055" y="4897342"/>
                      <a:pt x="27160" y="4867655"/>
                      <a:pt x="9264" y="4825344"/>
                    </a:cubicBezTo>
                    <a:lnTo>
                      <a:pt x="0" y="4779459"/>
                    </a:lnTo>
                    <a:lnTo>
                      <a:pt x="9264" y="4733573"/>
                    </a:lnTo>
                    <a:cubicBezTo>
                      <a:pt x="27160" y="4691263"/>
                      <a:pt x="69055" y="4661575"/>
                      <a:pt x="117884" y="4661575"/>
                    </a:cubicBezTo>
                    <a:close/>
                    <a:moveTo>
                      <a:pt x="117884" y="4237800"/>
                    </a:moveTo>
                    <a:lnTo>
                      <a:pt x="977492" y="4237800"/>
                    </a:lnTo>
                    <a:cubicBezTo>
                      <a:pt x="1042598" y="4237800"/>
                      <a:pt x="1095376" y="4290578"/>
                      <a:pt x="1095376" y="4355684"/>
                    </a:cubicBezTo>
                    <a:lnTo>
                      <a:pt x="1095375" y="4355684"/>
                    </a:lnTo>
                    <a:cubicBezTo>
                      <a:pt x="1095375" y="4420790"/>
                      <a:pt x="1042597" y="4473568"/>
                      <a:pt x="977491" y="4473568"/>
                    </a:cubicBezTo>
                    <a:lnTo>
                      <a:pt x="117884" y="4473567"/>
                    </a:lnTo>
                    <a:cubicBezTo>
                      <a:pt x="69055" y="4473567"/>
                      <a:pt x="27160" y="4443880"/>
                      <a:pt x="9264" y="4401569"/>
                    </a:cubicBezTo>
                    <a:lnTo>
                      <a:pt x="0" y="4355684"/>
                    </a:lnTo>
                    <a:lnTo>
                      <a:pt x="9264" y="4309798"/>
                    </a:lnTo>
                    <a:cubicBezTo>
                      <a:pt x="27160" y="4267488"/>
                      <a:pt x="69055" y="4237800"/>
                      <a:pt x="117884" y="4237800"/>
                    </a:cubicBezTo>
                    <a:close/>
                    <a:moveTo>
                      <a:pt x="117884" y="3814020"/>
                    </a:moveTo>
                    <a:lnTo>
                      <a:pt x="977492" y="3814020"/>
                    </a:lnTo>
                    <a:cubicBezTo>
                      <a:pt x="1042598" y="3814020"/>
                      <a:pt x="1095376" y="3866798"/>
                      <a:pt x="1095376" y="3931904"/>
                    </a:cubicBezTo>
                    <a:lnTo>
                      <a:pt x="1095375" y="3931904"/>
                    </a:lnTo>
                    <a:cubicBezTo>
                      <a:pt x="1095375" y="3997010"/>
                      <a:pt x="1042597" y="4049788"/>
                      <a:pt x="977491" y="4049788"/>
                    </a:cubicBezTo>
                    <a:lnTo>
                      <a:pt x="117884" y="4049787"/>
                    </a:lnTo>
                    <a:cubicBezTo>
                      <a:pt x="69055" y="4049787"/>
                      <a:pt x="27160" y="4020100"/>
                      <a:pt x="9264" y="3977789"/>
                    </a:cubicBezTo>
                    <a:lnTo>
                      <a:pt x="0" y="3931904"/>
                    </a:lnTo>
                    <a:lnTo>
                      <a:pt x="9264" y="3886018"/>
                    </a:lnTo>
                    <a:cubicBezTo>
                      <a:pt x="27160" y="3843708"/>
                      <a:pt x="69055" y="3814020"/>
                      <a:pt x="117884" y="3814020"/>
                    </a:cubicBezTo>
                    <a:close/>
                    <a:moveTo>
                      <a:pt x="117884" y="3390240"/>
                    </a:moveTo>
                    <a:lnTo>
                      <a:pt x="977492" y="3390240"/>
                    </a:lnTo>
                    <a:cubicBezTo>
                      <a:pt x="1042598" y="3390240"/>
                      <a:pt x="1095376" y="3443018"/>
                      <a:pt x="1095376" y="3508124"/>
                    </a:cubicBezTo>
                    <a:lnTo>
                      <a:pt x="1095375" y="3508124"/>
                    </a:lnTo>
                    <a:cubicBezTo>
                      <a:pt x="1095375" y="3573230"/>
                      <a:pt x="1042597" y="3626008"/>
                      <a:pt x="977491" y="3626008"/>
                    </a:cubicBezTo>
                    <a:lnTo>
                      <a:pt x="117884" y="3626007"/>
                    </a:lnTo>
                    <a:cubicBezTo>
                      <a:pt x="69055" y="3626007"/>
                      <a:pt x="27160" y="3596319"/>
                      <a:pt x="9264" y="3554009"/>
                    </a:cubicBezTo>
                    <a:lnTo>
                      <a:pt x="0" y="3508124"/>
                    </a:lnTo>
                    <a:lnTo>
                      <a:pt x="9264" y="3462238"/>
                    </a:lnTo>
                    <a:cubicBezTo>
                      <a:pt x="27160" y="3419928"/>
                      <a:pt x="69055" y="3390240"/>
                      <a:pt x="117884" y="3390240"/>
                    </a:cubicBezTo>
                    <a:close/>
                    <a:moveTo>
                      <a:pt x="117884" y="2966460"/>
                    </a:moveTo>
                    <a:lnTo>
                      <a:pt x="977492" y="2966460"/>
                    </a:lnTo>
                    <a:cubicBezTo>
                      <a:pt x="1042598" y="2966460"/>
                      <a:pt x="1095376" y="3019238"/>
                      <a:pt x="1095376" y="3084344"/>
                    </a:cubicBezTo>
                    <a:lnTo>
                      <a:pt x="1095375" y="3084344"/>
                    </a:lnTo>
                    <a:cubicBezTo>
                      <a:pt x="1095375" y="3149450"/>
                      <a:pt x="1042597" y="3202228"/>
                      <a:pt x="977491" y="3202228"/>
                    </a:cubicBezTo>
                    <a:lnTo>
                      <a:pt x="117884" y="3202227"/>
                    </a:lnTo>
                    <a:cubicBezTo>
                      <a:pt x="69055" y="3202227"/>
                      <a:pt x="27160" y="3172540"/>
                      <a:pt x="9264" y="3130229"/>
                    </a:cubicBezTo>
                    <a:lnTo>
                      <a:pt x="0" y="3084344"/>
                    </a:lnTo>
                    <a:lnTo>
                      <a:pt x="9264" y="3038458"/>
                    </a:lnTo>
                    <a:cubicBezTo>
                      <a:pt x="27160" y="2996148"/>
                      <a:pt x="69055" y="2966460"/>
                      <a:pt x="117884" y="2966460"/>
                    </a:cubicBezTo>
                    <a:close/>
                    <a:moveTo>
                      <a:pt x="117884" y="2542680"/>
                    </a:moveTo>
                    <a:lnTo>
                      <a:pt x="977492" y="2542680"/>
                    </a:lnTo>
                    <a:cubicBezTo>
                      <a:pt x="1042598" y="2542680"/>
                      <a:pt x="1095376" y="2595458"/>
                      <a:pt x="1095376" y="2660564"/>
                    </a:cubicBezTo>
                    <a:lnTo>
                      <a:pt x="1095375" y="2660564"/>
                    </a:lnTo>
                    <a:cubicBezTo>
                      <a:pt x="1095375" y="2725670"/>
                      <a:pt x="1042597" y="2778448"/>
                      <a:pt x="977491" y="2778448"/>
                    </a:cubicBezTo>
                    <a:lnTo>
                      <a:pt x="117884" y="2778447"/>
                    </a:lnTo>
                    <a:cubicBezTo>
                      <a:pt x="69055" y="2778447"/>
                      <a:pt x="27160" y="2748760"/>
                      <a:pt x="9264" y="2706449"/>
                    </a:cubicBezTo>
                    <a:lnTo>
                      <a:pt x="0" y="2660564"/>
                    </a:lnTo>
                    <a:lnTo>
                      <a:pt x="9264" y="2614678"/>
                    </a:lnTo>
                    <a:cubicBezTo>
                      <a:pt x="27160" y="2572368"/>
                      <a:pt x="69055" y="2542680"/>
                      <a:pt x="117884" y="2542680"/>
                    </a:cubicBezTo>
                    <a:close/>
                    <a:moveTo>
                      <a:pt x="117884" y="2118900"/>
                    </a:moveTo>
                    <a:lnTo>
                      <a:pt x="977492" y="2118900"/>
                    </a:lnTo>
                    <a:cubicBezTo>
                      <a:pt x="1042598" y="2118900"/>
                      <a:pt x="1095376" y="2171678"/>
                      <a:pt x="1095376" y="2236784"/>
                    </a:cubicBezTo>
                    <a:lnTo>
                      <a:pt x="1095375" y="2236784"/>
                    </a:lnTo>
                    <a:cubicBezTo>
                      <a:pt x="1095375" y="2301890"/>
                      <a:pt x="1042597" y="2354668"/>
                      <a:pt x="977491" y="2354668"/>
                    </a:cubicBezTo>
                    <a:lnTo>
                      <a:pt x="117884" y="2354667"/>
                    </a:lnTo>
                    <a:cubicBezTo>
                      <a:pt x="69055" y="2354667"/>
                      <a:pt x="27160" y="2324979"/>
                      <a:pt x="9264" y="2282669"/>
                    </a:cubicBezTo>
                    <a:lnTo>
                      <a:pt x="0" y="2236784"/>
                    </a:lnTo>
                    <a:lnTo>
                      <a:pt x="9264" y="2190898"/>
                    </a:lnTo>
                    <a:cubicBezTo>
                      <a:pt x="27160" y="2148588"/>
                      <a:pt x="69055" y="2118900"/>
                      <a:pt x="117884" y="2118900"/>
                    </a:cubicBezTo>
                    <a:close/>
                    <a:moveTo>
                      <a:pt x="117884" y="1695120"/>
                    </a:moveTo>
                    <a:lnTo>
                      <a:pt x="977492" y="1695120"/>
                    </a:lnTo>
                    <a:cubicBezTo>
                      <a:pt x="1042598" y="1695120"/>
                      <a:pt x="1095376" y="1747898"/>
                      <a:pt x="1095376" y="1813004"/>
                    </a:cubicBezTo>
                    <a:lnTo>
                      <a:pt x="1095375" y="1813004"/>
                    </a:lnTo>
                    <a:cubicBezTo>
                      <a:pt x="1095375" y="1878110"/>
                      <a:pt x="1042597" y="1930888"/>
                      <a:pt x="977491" y="1930888"/>
                    </a:cubicBezTo>
                    <a:lnTo>
                      <a:pt x="117884" y="1930887"/>
                    </a:lnTo>
                    <a:cubicBezTo>
                      <a:pt x="69055" y="1930887"/>
                      <a:pt x="27160" y="1901199"/>
                      <a:pt x="9264" y="1858889"/>
                    </a:cubicBezTo>
                    <a:lnTo>
                      <a:pt x="0" y="1813004"/>
                    </a:lnTo>
                    <a:lnTo>
                      <a:pt x="9264" y="1767118"/>
                    </a:lnTo>
                    <a:cubicBezTo>
                      <a:pt x="27160" y="1724808"/>
                      <a:pt x="69055" y="1695120"/>
                      <a:pt x="117884" y="1695120"/>
                    </a:cubicBezTo>
                    <a:close/>
                    <a:moveTo>
                      <a:pt x="117884" y="1271340"/>
                    </a:moveTo>
                    <a:lnTo>
                      <a:pt x="977492" y="1271340"/>
                    </a:lnTo>
                    <a:cubicBezTo>
                      <a:pt x="1042598" y="1271340"/>
                      <a:pt x="1095376" y="1324118"/>
                      <a:pt x="1095376" y="1389225"/>
                    </a:cubicBezTo>
                    <a:lnTo>
                      <a:pt x="1095375" y="1389225"/>
                    </a:lnTo>
                    <a:cubicBezTo>
                      <a:pt x="1095375" y="1454330"/>
                      <a:pt x="1042597" y="1507108"/>
                      <a:pt x="977491" y="1507108"/>
                    </a:cubicBezTo>
                    <a:lnTo>
                      <a:pt x="117884" y="1507108"/>
                    </a:lnTo>
                    <a:cubicBezTo>
                      <a:pt x="69055" y="1507108"/>
                      <a:pt x="27160" y="1477420"/>
                      <a:pt x="9264" y="1435109"/>
                    </a:cubicBezTo>
                    <a:lnTo>
                      <a:pt x="0" y="1389224"/>
                    </a:lnTo>
                    <a:lnTo>
                      <a:pt x="9264" y="1343338"/>
                    </a:lnTo>
                    <a:cubicBezTo>
                      <a:pt x="27160" y="1301028"/>
                      <a:pt x="69055" y="1271340"/>
                      <a:pt x="117884" y="1271340"/>
                    </a:cubicBezTo>
                    <a:close/>
                    <a:moveTo>
                      <a:pt x="117884" y="847560"/>
                    </a:moveTo>
                    <a:lnTo>
                      <a:pt x="977492" y="847560"/>
                    </a:lnTo>
                    <a:cubicBezTo>
                      <a:pt x="1042598" y="847560"/>
                      <a:pt x="1095376" y="900338"/>
                      <a:pt x="1095376" y="965444"/>
                    </a:cubicBezTo>
                    <a:lnTo>
                      <a:pt x="1095375" y="965444"/>
                    </a:lnTo>
                    <a:cubicBezTo>
                      <a:pt x="1095375" y="1030550"/>
                      <a:pt x="1042597" y="1083328"/>
                      <a:pt x="977491" y="1083328"/>
                    </a:cubicBezTo>
                    <a:lnTo>
                      <a:pt x="117884" y="1083327"/>
                    </a:lnTo>
                    <a:cubicBezTo>
                      <a:pt x="69055" y="1083327"/>
                      <a:pt x="27160" y="1053640"/>
                      <a:pt x="9264" y="1011329"/>
                    </a:cubicBezTo>
                    <a:lnTo>
                      <a:pt x="0" y="965444"/>
                    </a:lnTo>
                    <a:lnTo>
                      <a:pt x="9264" y="919558"/>
                    </a:lnTo>
                    <a:cubicBezTo>
                      <a:pt x="27160" y="877248"/>
                      <a:pt x="69055" y="847560"/>
                      <a:pt x="117884" y="847560"/>
                    </a:cubicBezTo>
                    <a:close/>
                    <a:moveTo>
                      <a:pt x="117884" y="423780"/>
                    </a:moveTo>
                    <a:lnTo>
                      <a:pt x="977492" y="423780"/>
                    </a:lnTo>
                    <a:cubicBezTo>
                      <a:pt x="1042598" y="423780"/>
                      <a:pt x="1095376" y="476558"/>
                      <a:pt x="1095376" y="541665"/>
                    </a:cubicBezTo>
                    <a:lnTo>
                      <a:pt x="1095375" y="541665"/>
                    </a:lnTo>
                    <a:cubicBezTo>
                      <a:pt x="1095375" y="606770"/>
                      <a:pt x="1042597" y="659548"/>
                      <a:pt x="977491" y="659548"/>
                    </a:cubicBezTo>
                    <a:lnTo>
                      <a:pt x="117884" y="659547"/>
                    </a:lnTo>
                    <a:cubicBezTo>
                      <a:pt x="69055" y="659547"/>
                      <a:pt x="27160" y="629860"/>
                      <a:pt x="9264" y="587549"/>
                    </a:cubicBezTo>
                    <a:lnTo>
                      <a:pt x="0" y="541664"/>
                    </a:lnTo>
                    <a:lnTo>
                      <a:pt x="9264" y="495778"/>
                    </a:lnTo>
                    <a:cubicBezTo>
                      <a:pt x="27160" y="453468"/>
                      <a:pt x="69055" y="423780"/>
                      <a:pt x="117884" y="423780"/>
                    </a:cubicBezTo>
                    <a:close/>
                    <a:moveTo>
                      <a:pt x="117884" y="0"/>
                    </a:moveTo>
                    <a:lnTo>
                      <a:pt x="977492" y="0"/>
                    </a:lnTo>
                    <a:cubicBezTo>
                      <a:pt x="1042598" y="0"/>
                      <a:pt x="1095376" y="52778"/>
                      <a:pt x="1095376" y="117885"/>
                    </a:cubicBezTo>
                    <a:lnTo>
                      <a:pt x="1095375" y="117885"/>
                    </a:lnTo>
                    <a:cubicBezTo>
                      <a:pt x="1095375" y="182990"/>
                      <a:pt x="1042597" y="235768"/>
                      <a:pt x="977491" y="235768"/>
                    </a:cubicBezTo>
                    <a:lnTo>
                      <a:pt x="117884" y="235767"/>
                    </a:lnTo>
                    <a:cubicBezTo>
                      <a:pt x="69055" y="235767"/>
                      <a:pt x="27160" y="206080"/>
                      <a:pt x="9264" y="163769"/>
                    </a:cubicBezTo>
                    <a:lnTo>
                      <a:pt x="0" y="117884"/>
                    </a:lnTo>
                    <a:lnTo>
                      <a:pt x="9264" y="71999"/>
                    </a:lnTo>
                    <a:cubicBezTo>
                      <a:pt x="27160" y="29688"/>
                      <a:pt x="69055" y="0"/>
                      <a:pt x="117884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78">
                <a:extLst>
                  <a:ext uri="{FF2B5EF4-FFF2-40B4-BE49-F238E27FC236}">
                    <a16:creationId xmlns:a16="http://schemas.microsoft.com/office/drawing/2014/main" id="{28497726-A60B-C003-D08D-445886CA53CC}"/>
                  </a:ext>
                </a:extLst>
              </p:cNvPr>
              <p:cNvSpPr/>
              <p:nvPr/>
            </p:nvSpPr>
            <p:spPr>
              <a:xfrm>
                <a:off x="4705348" y="552450"/>
                <a:ext cx="1582513" cy="4841503"/>
              </a:xfrm>
              <a:custGeom>
                <a:avLst/>
                <a:gdLst>
                  <a:gd name="connsiteX0" fmla="*/ 9525 w 1582513"/>
                  <a:gd name="connsiteY0" fmla="*/ 0 h 4841503"/>
                  <a:gd name="connsiteX1" fmla="*/ 542925 w 1582513"/>
                  <a:gd name="connsiteY1" fmla="*/ 381000 h 4841503"/>
                  <a:gd name="connsiteX2" fmla="*/ 542925 w 1582513"/>
                  <a:gd name="connsiteY2" fmla="*/ 1610574 h 4841503"/>
                  <a:gd name="connsiteX3" fmla="*/ 1464629 w 1582513"/>
                  <a:gd name="connsiteY3" fmla="*/ 1610574 h 4841503"/>
                  <a:gd name="connsiteX4" fmla="*/ 1582513 w 1582513"/>
                  <a:gd name="connsiteY4" fmla="*/ 1728458 h 4841503"/>
                  <a:gd name="connsiteX5" fmla="*/ 1582512 w 1582513"/>
                  <a:gd name="connsiteY5" fmla="*/ 1728458 h 4841503"/>
                  <a:gd name="connsiteX6" fmla="*/ 1464628 w 1582513"/>
                  <a:gd name="connsiteY6" fmla="*/ 1846342 h 4841503"/>
                  <a:gd name="connsiteX7" fmla="*/ 542925 w 1582513"/>
                  <a:gd name="connsiteY7" fmla="*/ 1846341 h 4841503"/>
                  <a:gd name="connsiteX8" fmla="*/ 542925 w 1582513"/>
                  <a:gd name="connsiteY8" fmla="*/ 2038454 h 4841503"/>
                  <a:gd name="connsiteX9" fmla="*/ 1464629 w 1582513"/>
                  <a:gd name="connsiteY9" fmla="*/ 2038454 h 4841503"/>
                  <a:gd name="connsiteX10" fmla="*/ 1582513 w 1582513"/>
                  <a:gd name="connsiteY10" fmla="*/ 2156338 h 4841503"/>
                  <a:gd name="connsiteX11" fmla="*/ 1582512 w 1582513"/>
                  <a:gd name="connsiteY11" fmla="*/ 2156338 h 4841503"/>
                  <a:gd name="connsiteX12" fmla="*/ 1464628 w 1582513"/>
                  <a:gd name="connsiteY12" fmla="*/ 2274222 h 4841503"/>
                  <a:gd name="connsiteX13" fmla="*/ 542925 w 1582513"/>
                  <a:gd name="connsiteY13" fmla="*/ 2274221 h 4841503"/>
                  <a:gd name="connsiteX14" fmla="*/ 542925 w 1582513"/>
                  <a:gd name="connsiteY14" fmla="*/ 2466334 h 4841503"/>
                  <a:gd name="connsiteX15" fmla="*/ 1464629 w 1582513"/>
                  <a:gd name="connsiteY15" fmla="*/ 2466334 h 4841503"/>
                  <a:gd name="connsiteX16" fmla="*/ 1582513 w 1582513"/>
                  <a:gd name="connsiteY16" fmla="*/ 2584218 h 4841503"/>
                  <a:gd name="connsiteX17" fmla="*/ 1582512 w 1582513"/>
                  <a:gd name="connsiteY17" fmla="*/ 2584218 h 4841503"/>
                  <a:gd name="connsiteX18" fmla="*/ 1464628 w 1582513"/>
                  <a:gd name="connsiteY18" fmla="*/ 2702102 h 4841503"/>
                  <a:gd name="connsiteX19" fmla="*/ 542925 w 1582513"/>
                  <a:gd name="connsiteY19" fmla="*/ 2702101 h 4841503"/>
                  <a:gd name="connsiteX20" fmla="*/ 542925 w 1582513"/>
                  <a:gd name="connsiteY20" fmla="*/ 2894214 h 4841503"/>
                  <a:gd name="connsiteX21" fmla="*/ 1464629 w 1582513"/>
                  <a:gd name="connsiteY21" fmla="*/ 2894214 h 4841503"/>
                  <a:gd name="connsiteX22" fmla="*/ 1582513 w 1582513"/>
                  <a:gd name="connsiteY22" fmla="*/ 3012098 h 4841503"/>
                  <a:gd name="connsiteX23" fmla="*/ 1582512 w 1582513"/>
                  <a:gd name="connsiteY23" fmla="*/ 3012098 h 4841503"/>
                  <a:gd name="connsiteX24" fmla="*/ 1464628 w 1582513"/>
                  <a:gd name="connsiteY24" fmla="*/ 3129982 h 4841503"/>
                  <a:gd name="connsiteX25" fmla="*/ 542925 w 1582513"/>
                  <a:gd name="connsiteY25" fmla="*/ 3129981 h 4841503"/>
                  <a:gd name="connsiteX26" fmla="*/ 542925 w 1582513"/>
                  <a:gd name="connsiteY26" fmla="*/ 3322094 h 4841503"/>
                  <a:gd name="connsiteX27" fmla="*/ 1464629 w 1582513"/>
                  <a:gd name="connsiteY27" fmla="*/ 3322094 h 4841503"/>
                  <a:gd name="connsiteX28" fmla="*/ 1582513 w 1582513"/>
                  <a:gd name="connsiteY28" fmla="*/ 3439978 h 4841503"/>
                  <a:gd name="connsiteX29" fmla="*/ 1582512 w 1582513"/>
                  <a:gd name="connsiteY29" fmla="*/ 3439978 h 4841503"/>
                  <a:gd name="connsiteX30" fmla="*/ 1464628 w 1582513"/>
                  <a:gd name="connsiteY30" fmla="*/ 3557862 h 4841503"/>
                  <a:gd name="connsiteX31" fmla="*/ 542925 w 1582513"/>
                  <a:gd name="connsiteY31" fmla="*/ 3557861 h 4841503"/>
                  <a:gd name="connsiteX32" fmla="*/ 542925 w 1582513"/>
                  <a:gd name="connsiteY32" fmla="*/ 3749974 h 4841503"/>
                  <a:gd name="connsiteX33" fmla="*/ 1464629 w 1582513"/>
                  <a:gd name="connsiteY33" fmla="*/ 3749974 h 4841503"/>
                  <a:gd name="connsiteX34" fmla="*/ 1582513 w 1582513"/>
                  <a:gd name="connsiteY34" fmla="*/ 3867858 h 4841503"/>
                  <a:gd name="connsiteX35" fmla="*/ 1582512 w 1582513"/>
                  <a:gd name="connsiteY35" fmla="*/ 3867858 h 4841503"/>
                  <a:gd name="connsiteX36" fmla="*/ 1464628 w 1582513"/>
                  <a:gd name="connsiteY36" fmla="*/ 3985742 h 4841503"/>
                  <a:gd name="connsiteX37" fmla="*/ 542925 w 1582513"/>
                  <a:gd name="connsiteY37" fmla="*/ 3985741 h 4841503"/>
                  <a:gd name="connsiteX38" fmla="*/ 542925 w 1582513"/>
                  <a:gd name="connsiteY38" fmla="*/ 4177854 h 4841503"/>
                  <a:gd name="connsiteX39" fmla="*/ 1464629 w 1582513"/>
                  <a:gd name="connsiteY39" fmla="*/ 4177854 h 4841503"/>
                  <a:gd name="connsiteX40" fmla="*/ 1582513 w 1582513"/>
                  <a:gd name="connsiteY40" fmla="*/ 4295738 h 4841503"/>
                  <a:gd name="connsiteX41" fmla="*/ 1582512 w 1582513"/>
                  <a:gd name="connsiteY41" fmla="*/ 4295738 h 4841503"/>
                  <a:gd name="connsiteX42" fmla="*/ 1464628 w 1582513"/>
                  <a:gd name="connsiteY42" fmla="*/ 4413622 h 4841503"/>
                  <a:gd name="connsiteX43" fmla="*/ 542925 w 1582513"/>
                  <a:gd name="connsiteY43" fmla="*/ 4413621 h 4841503"/>
                  <a:gd name="connsiteX44" fmla="*/ 542925 w 1582513"/>
                  <a:gd name="connsiteY44" fmla="*/ 4605735 h 4841503"/>
                  <a:gd name="connsiteX45" fmla="*/ 1464629 w 1582513"/>
                  <a:gd name="connsiteY45" fmla="*/ 4605735 h 4841503"/>
                  <a:gd name="connsiteX46" fmla="*/ 1582513 w 1582513"/>
                  <a:gd name="connsiteY46" fmla="*/ 4723619 h 4841503"/>
                  <a:gd name="connsiteX47" fmla="*/ 1582512 w 1582513"/>
                  <a:gd name="connsiteY47" fmla="*/ 4723619 h 4841503"/>
                  <a:gd name="connsiteX48" fmla="*/ 1464628 w 1582513"/>
                  <a:gd name="connsiteY48" fmla="*/ 4841503 h 4841503"/>
                  <a:gd name="connsiteX49" fmla="*/ 490419 w 1582513"/>
                  <a:gd name="connsiteY49" fmla="*/ 4841502 h 4841503"/>
                  <a:gd name="connsiteX50" fmla="*/ 481246 w 1582513"/>
                  <a:gd name="connsiteY50" fmla="*/ 4838700 h 4841503"/>
                  <a:gd name="connsiteX51" fmla="*/ 0 w 1582513"/>
                  <a:gd name="connsiteY51" fmla="*/ 4838700 h 48415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582513" h="4841503">
                    <a:moveTo>
                      <a:pt x="9525" y="0"/>
                    </a:moveTo>
                    <a:lnTo>
                      <a:pt x="542925" y="381000"/>
                    </a:lnTo>
                    <a:lnTo>
                      <a:pt x="542925" y="1610574"/>
                    </a:lnTo>
                    <a:lnTo>
                      <a:pt x="1464629" y="1610574"/>
                    </a:lnTo>
                    <a:cubicBezTo>
                      <a:pt x="1529735" y="1610574"/>
                      <a:pt x="1582513" y="1663352"/>
                      <a:pt x="1582513" y="1728458"/>
                    </a:cubicBezTo>
                    <a:lnTo>
                      <a:pt x="1582512" y="1728458"/>
                    </a:lnTo>
                    <a:cubicBezTo>
                      <a:pt x="1582512" y="1793564"/>
                      <a:pt x="1529734" y="1846342"/>
                      <a:pt x="1464628" y="1846342"/>
                    </a:cubicBezTo>
                    <a:lnTo>
                      <a:pt x="542925" y="1846341"/>
                    </a:lnTo>
                    <a:lnTo>
                      <a:pt x="542925" y="2038454"/>
                    </a:lnTo>
                    <a:lnTo>
                      <a:pt x="1464629" y="2038454"/>
                    </a:lnTo>
                    <a:cubicBezTo>
                      <a:pt x="1529735" y="2038454"/>
                      <a:pt x="1582513" y="2091232"/>
                      <a:pt x="1582513" y="2156338"/>
                    </a:cubicBezTo>
                    <a:lnTo>
                      <a:pt x="1582512" y="2156338"/>
                    </a:lnTo>
                    <a:cubicBezTo>
                      <a:pt x="1582512" y="2221444"/>
                      <a:pt x="1529734" y="2274222"/>
                      <a:pt x="1464628" y="2274222"/>
                    </a:cubicBezTo>
                    <a:lnTo>
                      <a:pt x="542925" y="2274221"/>
                    </a:lnTo>
                    <a:lnTo>
                      <a:pt x="542925" y="2466334"/>
                    </a:lnTo>
                    <a:lnTo>
                      <a:pt x="1464629" y="2466334"/>
                    </a:lnTo>
                    <a:cubicBezTo>
                      <a:pt x="1529735" y="2466334"/>
                      <a:pt x="1582513" y="2519112"/>
                      <a:pt x="1582513" y="2584218"/>
                    </a:cubicBezTo>
                    <a:lnTo>
                      <a:pt x="1582512" y="2584218"/>
                    </a:lnTo>
                    <a:cubicBezTo>
                      <a:pt x="1582512" y="2649324"/>
                      <a:pt x="1529734" y="2702102"/>
                      <a:pt x="1464628" y="2702102"/>
                    </a:cubicBezTo>
                    <a:lnTo>
                      <a:pt x="542925" y="2702101"/>
                    </a:lnTo>
                    <a:lnTo>
                      <a:pt x="542925" y="2894214"/>
                    </a:lnTo>
                    <a:lnTo>
                      <a:pt x="1464629" y="2894214"/>
                    </a:lnTo>
                    <a:cubicBezTo>
                      <a:pt x="1529735" y="2894214"/>
                      <a:pt x="1582513" y="2946992"/>
                      <a:pt x="1582513" y="3012098"/>
                    </a:cubicBezTo>
                    <a:lnTo>
                      <a:pt x="1582512" y="3012098"/>
                    </a:lnTo>
                    <a:cubicBezTo>
                      <a:pt x="1582512" y="3077204"/>
                      <a:pt x="1529734" y="3129982"/>
                      <a:pt x="1464628" y="3129982"/>
                    </a:cubicBezTo>
                    <a:lnTo>
                      <a:pt x="542925" y="3129981"/>
                    </a:lnTo>
                    <a:lnTo>
                      <a:pt x="542925" y="3322094"/>
                    </a:lnTo>
                    <a:lnTo>
                      <a:pt x="1464629" y="3322094"/>
                    </a:lnTo>
                    <a:cubicBezTo>
                      <a:pt x="1529735" y="3322094"/>
                      <a:pt x="1582513" y="3374872"/>
                      <a:pt x="1582513" y="3439978"/>
                    </a:cubicBezTo>
                    <a:lnTo>
                      <a:pt x="1582512" y="3439978"/>
                    </a:lnTo>
                    <a:cubicBezTo>
                      <a:pt x="1582512" y="3505084"/>
                      <a:pt x="1529734" y="3557862"/>
                      <a:pt x="1464628" y="3557862"/>
                    </a:cubicBezTo>
                    <a:lnTo>
                      <a:pt x="542925" y="3557861"/>
                    </a:lnTo>
                    <a:lnTo>
                      <a:pt x="542925" y="3749974"/>
                    </a:lnTo>
                    <a:lnTo>
                      <a:pt x="1464629" y="3749974"/>
                    </a:lnTo>
                    <a:cubicBezTo>
                      <a:pt x="1529735" y="3749974"/>
                      <a:pt x="1582513" y="3802752"/>
                      <a:pt x="1582513" y="3867858"/>
                    </a:cubicBezTo>
                    <a:lnTo>
                      <a:pt x="1582512" y="3867858"/>
                    </a:lnTo>
                    <a:cubicBezTo>
                      <a:pt x="1582512" y="3932964"/>
                      <a:pt x="1529734" y="3985742"/>
                      <a:pt x="1464628" y="3985742"/>
                    </a:cubicBezTo>
                    <a:lnTo>
                      <a:pt x="542925" y="3985741"/>
                    </a:lnTo>
                    <a:lnTo>
                      <a:pt x="542925" y="4177854"/>
                    </a:lnTo>
                    <a:lnTo>
                      <a:pt x="1464629" y="4177854"/>
                    </a:lnTo>
                    <a:cubicBezTo>
                      <a:pt x="1529735" y="4177854"/>
                      <a:pt x="1582513" y="4230632"/>
                      <a:pt x="1582513" y="4295738"/>
                    </a:cubicBezTo>
                    <a:lnTo>
                      <a:pt x="1582512" y="4295738"/>
                    </a:lnTo>
                    <a:cubicBezTo>
                      <a:pt x="1582512" y="4360844"/>
                      <a:pt x="1529734" y="4413622"/>
                      <a:pt x="1464628" y="4413622"/>
                    </a:cubicBezTo>
                    <a:lnTo>
                      <a:pt x="542925" y="4413621"/>
                    </a:lnTo>
                    <a:lnTo>
                      <a:pt x="542925" y="4605735"/>
                    </a:lnTo>
                    <a:lnTo>
                      <a:pt x="1464629" y="4605735"/>
                    </a:lnTo>
                    <a:cubicBezTo>
                      <a:pt x="1529735" y="4605735"/>
                      <a:pt x="1582513" y="4658513"/>
                      <a:pt x="1582513" y="4723619"/>
                    </a:cubicBezTo>
                    <a:lnTo>
                      <a:pt x="1582512" y="4723619"/>
                    </a:lnTo>
                    <a:cubicBezTo>
                      <a:pt x="1582512" y="4788725"/>
                      <a:pt x="1529734" y="4841503"/>
                      <a:pt x="1464628" y="4841503"/>
                    </a:cubicBezTo>
                    <a:lnTo>
                      <a:pt x="490419" y="4841502"/>
                    </a:lnTo>
                    <a:lnTo>
                      <a:pt x="481246" y="4838700"/>
                    </a:lnTo>
                    <a:lnTo>
                      <a:pt x="0" y="483870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2" name="Rounded Rectangle 74">
              <a:extLst>
                <a:ext uri="{FF2B5EF4-FFF2-40B4-BE49-F238E27FC236}">
                  <a16:creationId xmlns:a16="http://schemas.microsoft.com/office/drawing/2014/main" id="{F4B5DA7F-EF95-7F9A-5F25-56E58229731F}"/>
                </a:ext>
              </a:extLst>
            </p:cNvPr>
            <p:cNvSpPr/>
            <p:nvPr/>
          </p:nvSpPr>
          <p:spPr>
            <a:xfrm>
              <a:off x="1701800" y="5518014"/>
              <a:ext cx="6680200" cy="281363"/>
            </a:xfrm>
            <a:prstGeom prst="roundRect">
              <a:avLst>
                <a:gd name="adj" fmla="val 43082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Graphic 8" descr="Question Mark with solid fill">
            <a:extLst>
              <a:ext uri="{FF2B5EF4-FFF2-40B4-BE49-F238E27FC236}">
                <a16:creationId xmlns:a16="http://schemas.microsoft.com/office/drawing/2014/main" id="{E9B5C292-0100-43D4-BA67-EEF104E715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08806" y="4918442"/>
            <a:ext cx="914400" cy="914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4B0C210-E6CC-1D85-A126-1E8B652703A5}"/>
              </a:ext>
            </a:extLst>
          </p:cNvPr>
          <p:cNvSpPr/>
          <p:nvPr/>
        </p:nvSpPr>
        <p:spPr>
          <a:xfrm>
            <a:off x="0" y="0"/>
            <a:ext cx="12192000" cy="61255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Areas of synergies between cybersecurity and operations</a:t>
            </a:r>
          </a:p>
        </p:txBody>
      </p:sp>
    </p:spTree>
    <p:extLst>
      <p:ext uri="{BB962C8B-B14F-4D97-AF65-F5344CB8AC3E}">
        <p14:creationId xmlns:p14="http://schemas.microsoft.com/office/powerpoint/2010/main" val="3419118293"/>
      </p:ext>
    </p:extLst>
  </p:cSld>
  <p:clrMapOvr>
    <a:masterClrMapping/>
  </p:clrMapOvr>
</p:sld>
</file>

<file path=ppt/theme/theme1.xml><?xml version="1.0" encoding="utf-8"?>
<a:theme xmlns:a="http://schemas.openxmlformats.org/drawingml/2006/main" name="DataAndAnalytics-Theme">
  <a:themeElements>
    <a:clrScheme name="Aurecon Advisory v2">
      <a:dk1>
        <a:srgbClr val="000000"/>
      </a:dk1>
      <a:lt1>
        <a:sysClr val="window" lastClr="FFFFFF"/>
      </a:lt1>
      <a:dk2>
        <a:srgbClr val="5F5F5F"/>
      </a:dk2>
      <a:lt2>
        <a:srgbClr val="C5EFFF"/>
      </a:lt2>
      <a:accent1>
        <a:srgbClr val="009FDA"/>
      </a:accent1>
      <a:accent2>
        <a:srgbClr val="7AB800"/>
      </a:accent2>
      <a:accent3>
        <a:srgbClr val="FCD450"/>
      </a:accent3>
      <a:accent4>
        <a:srgbClr val="425563"/>
      </a:accent4>
      <a:accent5>
        <a:srgbClr val="009CA6"/>
      </a:accent5>
      <a:accent6>
        <a:srgbClr val="F18070"/>
      </a:accent6>
      <a:hlink>
        <a:srgbClr val="00B3F0"/>
      </a:hlink>
      <a:folHlink>
        <a:srgbClr val="C0C0C0"/>
      </a:folHlink>
    </a:clrScheme>
    <a:fontScheme name="Aure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taAndAnalytics-Theme" id="{1F978787-C2EC-4D7A-81BA-F17573C8954B}" vid="{5C1E6FC2-58F6-4EC6-8650-64690ACD97D3}"/>
    </a:ext>
  </a:extLst>
</a:theme>
</file>

<file path=ppt/theme/theme10.xml><?xml version="1.0" encoding="utf-8"?>
<a:theme xmlns:a="http://schemas.openxmlformats.org/drawingml/2006/main" name="1_Back_Covers">
  <a:themeElements>
    <a:clrScheme name="Aurecon Advisory v2">
      <a:dk1>
        <a:srgbClr val="000000"/>
      </a:dk1>
      <a:lt1>
        <a:sysClr val="window" lastClr="FFFFFF"/>
      </a:lt1>
      <a:dk2>
        <a:srgbClr val="5F5F5F"/>
      </a:dk2>
      <a:lt2>
        <a:srgbClr val="C5EFFF"/>
      </a:lt2>
      <a:accent1>
        <a:srgbClr val="009FDA"/>
      </a:accent1>
      <a:accent2>
        <a:srgbClr val="7AB800"/>
      </a:accent2>
      <a:accent3>
        <a:srgbClr val="FCD450"/>
      </a:accent3>
      <a:accent4>
        <a:srgbClr val="425563"/>
      </a:accent4>
      <a:accent5>
        <a:srgbClr val="009CA6"/>
      </a:accent5>
      <a:accent6>
        <a:srgbClr val="F18070"/>
      </a:accent6>
      <a:hlink>
        <a:srgbClr val="00B3F0"/>
      </a:hlink>
      <a:folHlink>
        <a:srgbClr val="C0C0C0"/>
      </a:folHlink>
    </a:clrScheme>
    <a:fontScheme name="Aure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visory Master Template FINAL.potx" id="{E3C36D3A-D510-4162-B23D-DB3DCA15F268}" vid="{01631FD3-EC7F-405B-AB2D-1AFEE0DF1404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">
  <a:themeElements>
    <a:clrScheme name="Aurecon Advisory v2">
      <a:dk1>
        <a:srgbClr val="000000"/>
      </a:dk1>
      <a:lt1>
        <a:sysClr val="window" lastClr="FFFFFF"/>
      </a:lt1>
      <a:dk2>
        <a:srgbClr val="5F5F5F"/>
      </a:dk2>
      <a:lt2>
        <a:srgbClr val="C5EFFF"/>
      </a:lt2>
      <a:accent1>
        <a:srgbClr val="009FDA"/>
      </a:accent1>
      <a:accent2>
        <a:srgbClr val="7AB800"/>
      </a:accent2>
      <a:accent3>
        <a:srgbClr val="FCD450"/>
      </a:accent3>
      <a:accent4>
        <a:srgbClr val="425563"/>
      </a:accent4>
      <a:accent5>
        <a:srgbClr val="009CA6"/>
      </a:accent5>
      <a:accent6>
        <a:srgbClr val="F18070"/>
      </a:accent6>
      <a:hlink>
        <a:srgbClr val="00B3F0"/>
      </a:hlink>
      <a:folHlink>
        <a:srgbClr val="C0C0C0"/>
      </a:folHlink>
    </a:clrScheme>
    <a:fontScheme name="Aure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Aft>
            <a:spcPts val="600"/>
          </a:spcAft>
          <a:defRPr sz="1400" dirty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spcAft>
            <a:spcPts val="600"/>
          </a:spcAft>
          <a:defRPr sz="1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1311F5F-4F3E-4DAA-899E-374F6B006FEE}" vid="{47942BB2-7C82-466B-8F4E-D52F46640132}"/>
    </a:ext>
  </a:extLst>
</a:theme>
</file>

<file path=ppt/theme/theme3.xml><?xml version="1.0" encoding="utf-8"?>
<a:theme xmlns:a="http://schemas.openxmlformats.org/drawingml/2006/main" name="Case_Studies">
  <a:themeElements>
    <a:clrScheme name="Aurecon Advisory v2">
      <a:dk1>
        <a:srgbClr val="000000"/>
      </a:dk1>
      <a:lt1>
        <a:sysClr val="window" lastClr="FFFFFF"/>
      </a:lt1>
      <a:dk2>
        <a:srgbClr val="5F5F5F"/>
      </a:dk2>
      <a:lt2>
        <a:srgbClr val="C5EFFF"/>
      </a:lt2>
      <a:accent1>
        <a:srgbClr val="009FDA"/>
      </a:accent1>
      <a:accent2>
        <a:srgbClr val="7AB800"/>
      </a:accent2>
      <a:accent3>
        <a:srgbClr val="FCD450"/>
      </a:accent3>
      <a:accent4>
        <a:srgbClr val="425563"/>
      </a:accent4>
      <a:accent5>
        <a:srgbClr val="009CA6"/>
      </a:accent5>
      <a:accent6>
        <a:srgbClr val="F18070"/>
      </a:accent6>
      <a:hlink>
        <a:srgbClr val="00B3F0"/>
      </a:hlink>
      <a:folHlink>
        <a:srgbClr val="C0C0C0"/>
      </a:folHlink>
    </a:clrScheme>
    <a:fontScheme name="Aure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Aft>
            <a:spcPts val="600"/>
          </a:spcAft>
          <a:defRPr sz="1400" dirty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spcAft>
            <a:spcPts val="600"/>
          </a:spcAft>
          <a:defRPr sz="1400"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1311F5F-4F3E-4DAA-899E-374F6B006FEE}" vid="{7C2B8D82-9593-4C86-AE9B-A9600AC9D9CB}"/>
    </a:ext>
  </a:extLst>
</a:theme>
</file>

<file path=ppt/theme/theme4.xml><?xml version="1.0" encoding="utf-8"?>
<a:theme xmlns:a="http://schemas.openxmlformats.org/drawingml/2006/main" name="CVs">
  <a:themeElements>
    <a:clrScheme name="Aurecon Advisory v2">
      <a:dk1>
        <a:srgbClr val="000000"/>
      </a:dk1>
      <a:lt1>
        <a:sysClr val="window" lastClr="FFFFFF"/>
      </a:lt1>
      <a:dk2>
        <a:srgbClr val="5F5F5F"/>
      </a:dk2>
      <a:lt2>
        <a:srgbClr val="C5EFFF"/>
      </a:lt2>
      <a:accent1>
        <a:srgbClr val="009FDA"/>
      </a:accent1>
      <a:accent2>
        <a:srgbClr val="7AB800"/>
      </a:accent2>
      <a:accent3>
        <a:srgbClr val="FCD450"/>
      </a:accent3>
      <a:accent4>
        <a:srgbClr val="425563"/>
      </a:accent4>
      <a:accent5>
        <a:srgbClr val="009CA6"/>
      </a:accent5>
      <a:accent6>
        <a:srgbClr val="F18070"/>
      </a:accent6>
      <a:hlink>
        <a:srgbClr val="00B3F0"/>
      </a:hlink>
      <a:folHlink>
        <a:srgbClr val="C0C0C0"/>
      </a:folHlink>
    </a:clrScheme>
    <a:fontScheme name="Aure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Aft>
            <a:spcPts val="600"/>
          </a:spcAft>
          <a:defRPr sz="1400" dirty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spcAft>
            <a:spcPts val="600"/>
          </a:spcAft>
          <a:defRPr sz="1400"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1311F5F-4F3E-4DAA-899E-374F6B006FEE}" vid="{D1025261-0710-4C6F-8F96-C4283814323A}"/>
    </a:ext>
  </a:extLst>
</a:theme>
</file>

<file path=ppt/theme/theme5.xml><?xml version="1.0" encoding="utf-8"?>
<a:theme xmlns:a="http://schemas.openxmlformats.org/drawingml/2006/main" name="Back_Covers">
  <a:themeElements>
    <a:clrScheme name="Aurecon Advisory v2">
      <a:dk1>
        <a:srgbClr val="000000"/>
      </a:dk1>
      <a:lt1>
        <a:sysClr val="window" lastClr="FFFFFF"/>
      </a:lt1>
      <a:dk2>
        <a:srgbClr val="5F5F5F"/>
      </a:dk2>
      <a:lt2>
        <a:srgbClr val="C5EFFF"/>
      </a:lt2>
      <a:accent1>
        <a:srgbClr val="009FDA"/>
      </a:accent1>
      <a:accent2>
        <a:srgbClr val="7AB800"/>
      </a:accent2>
      <a:accent3>
        <a:srgbClr val="FCD450"/>
      </a:accent3>
      <a:accent4>
        <a:srgbClr val="425563"/>
      </a:accent4>
      <a:accent5>
        <a:srgbClr val="009CA6"/>
      </a:accent5>
      <a:accent6>
        <a:srgbClr val="F18070"/>
      </a:accent6>
      <a:hlink>
        <a:srgbClr val="00B3F0"/>
      </a:hlink>
      <a:folHlink>
        <a:srgbClr val="C0C0C0"/>
      </a:folHlink>
    </a:clrScheme>
    <a:fontScheme name="Aure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1311F5F-4F3E-4DAA-899E-374F6B006FEE}" vid="{EE200C55-78D5-449F-97F0-A876A43C1189}"/>
    </a:ext>
  </a:extLst>
</a:theme>
</file>

<file path=ppt/theme/theme6.xml><?xml version="1.0" encoding="utf-8"?>
<a:theme xmlns:a="http://schemas.openxmlformats.org/drawingml/2006/main" name="Theme1">
  <a:themeElements>
    <a:clrScheme name="Aurecon Advisory v2">
      <a:dk1>
        <a:srgbClr val="000000"/>
      </a:dk1>
      <a:lt1>
        <a:sysClr val="window" lastClr="FFFFFF"/>
      </a:lt1>
      <a:dk2>
        <a:srgbClr val="5F5F5F"/>
      </a:dk2>
      <a:lt2>
        <a:srgbClr val="C5EFFF"/>
      </a:lt2>
      <a:accent1>
        <a:srgbClr val="009FDA"/>
      </a:accent1>
      <a:accent2>
        <a:srgbClr val="7AB800"/>
      </a:accent2>
      <a:accent3>
        <a:srgbClr val="FCD450"/>
      </a:accent3>
      <a:accent4>
        <a:srgbClr val="425563"/>
      </a:accent4>
      <a:accent5>
        <a:srgbClr val="009CA6"/>
      </a:accent5>
      <a:accent6>
        <a:srgbClr val="F18070"/>
      </a:accent6>
      <a:hlink>
        <a:srgbClr val="00B3F0"/>
      </a:hlink>
      <a:folHlink>
        <a:srgbClr val="C0C0C0"/>
      </a:folHlink>
    </a:clrScheme>
    <a:fontScheme name="Aure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8BC41713-8AA7-4E57-A5DB-F9893B8F94A7}" vid="{EEC83C89-D049-4A34-8920-4A28CBCC68EC}"/>
    </a:ext>
  </a:extLst>
</a:theme>
</file>

<file path=ppt/theme/theme7.xml><?xml version="1.0" encoding="utf-8"?>
<a:theme xmlns:a="http://schemas.openxmlformats.org/drawingml/2006/main" name="1_Contents">
  <a:themeElements>
    <a:clrScheme name="Aurecon Advisory v2">
      <a:dk1>
        <a:srgbClr val="000000"/>
      </a:dk1>
      <a:lt1>
        <a:sysClr val="window" lastClr="FFFFFF"/>
      </a:lt1>
      <a:dk2>
        <a:srgbClr val="5F5F5F"/>
      </a:dk2>
      <a:lt2>
        <a:srgbClr val="C5EFFF"/>
      </a:lt2>
      <a:accent1>
        <a:srgbClr val="009FDA"/>
      </a:accent1>
      <a:accent2>
        <a:srgbClr val="7AB800"/>
      </a:accent2>
      <a:accent3>
        <a:srgbClr val="FCD450"/>
      </a:accent3>
      <a:accent4>
        <a:srgbClr val="425563"/>
      </a:accent4>
      <a:accent5>
        <a:srgbClr val="009CA6"/>
      </a:accent5>
      <a:accent6>
        <a:srgbClr val="F18070"/>
      </a:accent6>
      <a:hlink>
        <a:srgbClr val="00B3F0"/>
      </a:hlink>
      <a:folHlink>
        <a:srgbClr val="C0C0C0"/>
      </a:folHlink>
    </a:clrScheme>
    <a:fontScheme name="Aure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Aft>
            <a:spcPts val="600"/>
          </a:spcAft>
          <a:defRPr sz="1400" dirty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spcAft>
            <a:spcPts val="600"/>
          </a:spcAft>
          <a:defRPr sz="1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dvisory Master Template FINAL.potx" id="{E3C36D3A-D510-4162-B23D-DB3DCA15F268}" vid="{9B4886B1-3795-499C-95FB-7B350F5D920B}"/>
    </a:ext>
  </a:extLst>
</a:theme>
</file>

<file path=ppt/theme/theme8.xml><?xml version="1.0" encoding="utf-8"?>
<a:theme xmlns:a="http://schemas.openxmlformats.org/drawingml/2006/main" name="1_Case_Studies">
  <a:themeElements>
    <a:clrScheme name="Aurecon Advisory v2">
      <a:dk1>
        <a:srgbClr val="000000"/>
      </a:dk1>
      <a:lt1>
        <a:sysClr val="window" lastClr="FFFFFF"/>
      </a:lt1>
      <a:dk2>
        <a:srgbClr val="5F5F5F"/>
      </a:dk2>
      <a:lt2>
        <a:srgbClr val="C5EFFF"/>
      </a:lt2>
      <a:accent1>
        <a:srgbClr val="009FDA"/>
      </a:accent1>
      <a:accent2>
        <a:srgbClr val="7AB800"/>
      </a:accent2>
      <a:accent3>
        <a:srgbClr val="FCD450"/>
      </a:accent3>
      <a:accent4>
        <a:srgbClr val="425563"/>
      </a:accent4>
      <a:accent5>
        <a:srgbClr val="009CA6"/>
      </a:accent5>
      <a:accent6>
        <a:srgbClr val="F18070"/>
      </a:accent6>
      <a:hlink>
        <a:srgbClr val="00B3F0"/>
      </a:hlink>
      <a:folHlink>
        <a:srgbClr val="C0C0C0"/>
      </a:folHlink>
    </a:clrScheme>
    <a:fontScheme name="Aure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Aft>
            <a:spcPts val="600"/>
          </a:spcAft>
          <a:defRPr sz="1400" dirty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spcAft>
            <a:spcPts val="600"/>
          </a:spcAft>
          <a:defRPr sz="1400"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dvisory Master Template FINAL.potx" id="{E3C36D3A-D510-4162-B23D-DB3DCA15F268}" vid="{869FC14C-FEF2-4612-AFE9-200F05BE050B}"/>
    </a:ext>
  </a:extLst>
</a:theme>
</file>

<file path=ppt/theme/theme9.xml><?xml version="1.0" encoding="utf-8"?>
<a:theme xmlns:a="http://schemas.openxmlformats.org/drawingml/2006/main" name="1_CVs">
  <a:themeElements>
    <a:clrScheme name="Aurecon Advisory v2">
      <a:dk1>
        <a:srgbClr val="000000"/>
      </a:dk1>
      <a:lt1>
        <a:sysClr val="window" lastClr="FFFFFF"/>
      </a:lt1>
      <a:dk2>
        <a:srgbClr val="5F5F5F"/>
      </a:dk2>
      <a:lt2>
        <a:srgbClr val="C5EFFF"/>
      </a:lt2>
      <a:accent1>
        <a:srgbClr val="009FDA"/>
      </a:accent1>
      <a:accent2>
        <a:srgbClr val="7AB800"/>
      </a:accent2>
      <a:accent3>
        <a:srgbClr val="FCD450"/>
      </a:accent3>
      <a:accent4>
        <a:srgbClr val="425563"/>
      </a:accent4>
      <a:accent5>
        <a:srgbClr val="009CA6"/>
      </a:accent5>
      <a:accent6>
        <a:srgbClr val="F18070"/>
      </a:accent6>
      <a:hlink>
        <a:srgbClr val="00B3F0"/>
      </a:hlink>
      <a:folHlink>
        <a:srgbClr val="C0C0C0"/>
      </a:folHlink>
    </a:clrScheme>
    <a:fontScheme name="Aurec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spcAft>
            <a:spcPts val="600"/>
          </a:spcAft>
          <a:defRPr sz="1400" dirty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spcAft>
            <a:spcPts val="600"/>
          </a:spcAft>
          <a:defRPr sz="1400"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dvisory Master Template FINAL.potx" id="{E3C36D3A-D510-4162-B23D-DB3DCA15F268}" vid="{BF449EE2-B220-4AB7-935D-27E184FF8BA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e71acac-3bd1-45d1-8cc8-8a9a86767c58">
      <Terms xmlns="http://schemas.microsoft.com/office/infopath/2007/PartnerControls"/>
    </lcf76f155ced4ddcb4097134ff3c332f>
    <TaxCatchAll xmlns="295eac57-25d9-4afd-beed-aea32f93f7e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5297CE0208D84786979F05C2A80E8F" ma:contentTypeVersion="17" ma:contentTypeDescription="Create a new document." ma:contentTypeScope="" ma:versionID="837584951c5cc6460fe6191709041c67">
  <xsd:schema xmlns:xsd="http://www.w3.org/2001/XMLSchema" xmlns:xs="http://www.w3.org/2001/XMLSchema" xmlns:p="http://schemas.microsoft.com/office/2006/metadata/properties" xmlns:ns2="7e71acac-3bd1-45d1-8cc8-8a9a86767c58" xmlns:ns3="295eac57-25d9-4afd-beed-aea32f93f7e2" targetNamespace="http://schemas.microsoft.com/office/2006/metadata/properties" ma:root="true" ma:fieldsID="cbc5a9a3a36f250ac8db3de104edc3a9" ns2:_="" ns3:_="">
    <xsd:import namespace="7e71acac-3bd1-45d1-8cc8-8a9a86767c58"/>
    <xsd:import namespace="295eac57-25d9-4afd-beed-aea32f93f7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71acac-3bd1-45d1-8cc8-8a9a86767c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5afc0f4-a91b-40be-b802-c7d006544d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eac57-25d9-4afd-beed-aea32f93f7e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05c07b9-d40a-4fb5-a3b1-1bffb98a3648}" ma:internalName="TaxCatchAll" ma:showField="CatchAllData" ma:web="295eac57-25d9-4afd-beed-aea32f93f7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EDD09F-16A1-4E3D-B68F-93190E06A17E}">
  <ds:schemaRefs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13e252b0-1e33-4dec-b9cd-4a92f46eccf3"/>
    <ds:schemaRef ds:uri="d19bb00c-e4c8-452b-99a2-7c4e654b2cc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3BDD8D4-221D-4518-9F98-18910E16F7A3}"/>
</file>

<file path=customXml/itemProps3.xml><?xml version="1.0" encoding="utf-8"?>
<ds:datastoreItem xmlns:ds="http://schemas.openxmlformats.org/officeDocument/2006/customXml" ds:itemID="{6A91218E-AF7D-4E06-B285-FC5A2143B1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DataAndAnalytics-Theme</Template>
  <TotalTime>45</TotalTime>
  <Words>578</Words>
  <Application>Microsoft Office PowerPoint</Application>
  <PresentationFormat>Widescreen</PresentationFormat>
  <Paragraphs>115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Wingdings</vt:lpstr>
      <vt:lpstr>DataAndAnalytics-Theme</vt:lpstr>
      <vt:lpstr>Contents</vt:lpstr>
      <vt:lpstr>Case_Studies</vt:lpstr>
      <vt:lpstr>CVs</vt:lpstr>
      <vt:lpstr>Back_Covers</vt:lpstr>
      <vt:lpstr>Theme1</vt:lpstr>
      <vt:lpstr>1_Contents</vt:lpstr>
      <vt:lpstr>1_Case_Studies</vt:lpstr>
      <vt:lpstr>1_CVs</vt:lpstr>
      <vt:lpstr>1_Back_Covers</vt:lpstr>
      <vt:lpstr>Office Theme</vt:lpstr>
      <vt:lpstr>PowerPoint Presentation</vt:lpstr>
      <vt:lpstr>Synergies between  Cyber and Critical Infrastructure Operations</vt:lpstr>
      <vt:lpstr>The CIA vs AIC dichotomy is divisive and often inaccurate</vt:lpstr>
      <vt:lpstr>Availability doesn’t always come first</vt:lpstr>
      <vt:lpstr>PowerPoint Presentation</vt:lpstr>
      <vt:lpstr>What is the main pushback remaining?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Takeaways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Resilience summit</dc:title>
  <dc:creator>François Aye</dc:creator>
  <cp:lastModifiedBy>François Aye</cp:lastModifiedBy>
  <cp:revision>3</cp:revision>
  <dcterms:created xsi:type="dcterms:W3CDTF">2023-06-21T02:05:16Z</dcterms:created>
  <dcterms:modified xsi:type="dcterms:W3CDTF">2023-07-19T09:50:31Z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0x0101000CDBCDA149768147B13DAFF7E3CA0FB6</vt:lpwstr>
  </property>
</Properties>
</file>