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3" r:id="rId4"/>
    <p:sldMasterId id="214748372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</p:sldIdLst>
  <p:sldSz cy="5143500" cx="9144000"/>
  <p:notesSz cx="6858000" cy="9144000"/>
  <p:embeddedFontLst>
    <p:embeddedFont>
      <p:font typeface="Inter Light"/>
      <p:regular r:id="rId12"/>
      <p:bold r:id="rId13"/>
    </p:embeddedFont>
    <p:embeddedFont>
      <p:font typeface="Nunito Sans Light"/>
      <p:regular r:id="rId14"/>
      <p:bold r:id="rId15"/>
      <p:italic r:id="rId16"/>
      <p:boldItalic r:id="rId17"/>
    </p:embeddedFont>
    <p:embeddedFont>
      <p:font typeface="Inter SemiBold"/>
      <p:regular r:id="rId18"/>
      <p:bold r:id="rId19"/>
    </p:embeddedFont>
    <p:embeddedFont>
      <p:font typeface="Inter"/>
      <p:regular r:id="rId20"/>
      <p:bold r:id="rId21"/>
    </p:embeddedFont>
    <p:embeddedFont>
      <p:font typeface="Helvetica Neue"/>
      <p:regular r:id="rId22"/>
      <p:bold r:id="rId23"/>
      <p:italic r:id="rId24"/>
      <p:boldItalic r:id="rId25"/>
    </p:embeddedFont>
    <p:embeddedFont>
      <p:font typeface="Inter Medium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38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381" orient="horz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InterMedium-regular.fntdata"/><Relationship Id="rId8" Type="http://schemas.openxmlformats.org/officeDocument/2006/relationships/slide" Target="slides/slide2.xml"/><Relationship Id="rId13" Type="http://schemas.openxmlformats.org/officeDocument/2006/relationships/font" Target="fonts/InterLight-bold.fntdata"/><Relationship Id="rId18" Type="http://schemas.openxmlformats.org/officeDocument/2006/relationships/font" Target="fonts/InterSemiBold-regular.fntdata"/><Relationship Id="rId21" Type="http://schemas.openxmlformats.org/officeDocument/2006/relationships/font" Target="fonts/Inter-bold.fntdata"/><Relationship Id="rId3" Type="http://schemas.openxmlformats.org/officeDocument/2006/relationships/presProps" Target="presProps.xml"/><Relationship Id="rId25" Type="http://schemas.openxmlformats.org/officeDocument/2006/relationships/font" Target="fonts/HelveticaNeue-boldItalic.fntdata"/><Relationship Id="rId7" Type="http://schemas.openxmlformats.org/officeDocument/2006/relationships/slide" Target="slides/slide1.xml"/><Relationship Id="rId12" Type="http://schemas.openxmlformats.org/officeDocument/2006/relationships/font" Target="fonts/InterLight-regular.fntdata"/><Relationship Id="rId17" Type="http://schemas.openxmlformats.org/officeDocument/2006/relationships/font" Target="fonts/NunitoSansLight-boldItalic.fntdata"/><Relationship Id="rId20" Type="http://schemas.openxmlformats.org/officeDocument/2006/relationships/font" Target="fonts/Inter-regular.fntdata"/><Relationship Id="rId2" Type="http://schemas.openxmlformats.org/officeDocument/2006/relationships/viewProps" Target="viewProps.xml"/><Relationship Id="rId16" Type="http://schemas.openxmlformats.org/officeDocument/2006/relationships/font" Target="fonts/NunitoSansLight-italic.fntdata"/><Relationship Id="rId29" Type="http://schemas.openxmlformats.org/officeDocument/2006/relationships/customXml" Target="../customXml/item2.xml"/><Relationship Id="rId24" Type="http://schemas.openxmlformats.org/officeDocument/2006/relationships/font" Target="fonts/HelveticaNeue-italic.fntdata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3" Type="http://schemas.openxmlformats.org/officeDocument/2006/relationships/font" Target="fonts/HelveticaNeue-bold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NunitoSansLight-bold.fntdata"/><Relationship Id="rId28" Type="http://schemas.openxmlformats.org/officeDocument/2006/relationships/customXml" Target="../customXml/item1.xml"/><Relationship Id="rId10" Type="http://schemas.openxmlformats.org/officeDocument/2006/relationships/slide" Target="slides/slide4.xml"/><Relationship Id="rId19" Type="http://schemas.openxmlformats.org/officeDocument/2006/relationships/font" Target="fonts/InterSemiBold-bold.fntdata"/><Relationship Id="rId22" Type="http://schemas.openxmlformats.org/officeDocument/2006/relationships/font" Target="fonts/HelveticaNeue-regular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7" Type="http://schemas.openxmlformats.org/officeDocument/2006/relationships/font" Target="fonts/InterMedium-bold.fntdata"/><Relationship Id="rId14" Type="http://schemas.openxmlformats.org/officeDocument/2006/relationships/font" Target="fonts/NunitoSansLigh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f439e4e2a3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f439e4e2a3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f439e4e2a3_0_4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f439e4e2a3_0_4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f439e4e2a3_0_4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f439e4e2a3_0_4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f439e4e2a3_0_4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f439e4e2a3_0_4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f439e4e2a3_0_4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f439e4e2a3_0_4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Relationship Id="rId3" Type="http://schemas.openxmlformats.org/officeDocument/2006/relationships/image" Target="../media/image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Relationship Id="rId3" Type="http://schemas.openxmlformats.org/officeDocument/2006/relationships/image" Target="../media/image8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Relationship Id="rId3" Type="http://schemas.openxmlformats.org/officeDocument/2006/relationships/image" Target="../media/image8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2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2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2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jp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jp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jp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Dark">
  <p:cSld name="TITLE_1_2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67588" y="720900"/>
            <a:ext cx="4540800" cy="20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nter"/>
              <a:buNone/>
              <a:defRPr sz="3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559700" y="3077925"/>
            <a:ext cx="2637600" cy="19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descr="Abnormal-Grid-white-01.png" id="12" name="Google Shape;12;p2"/>
          <p:cNvPicPr preferRelativeResize="0"/>
          <p:nvPr/>
        </p:nvPicPr>
        <p:blipFill rotWithShape="1">
          <a:blip r:embed="rId2">
            <a:alphaModFix amt="14000"/>
          </a:blip>
          <a:srcRect b="27756" l="0" r="46828" t="0"/>
          <a:stretch/>
        </p:blipFill>
        <p:spPr>
          <a:xfrm flipH="1">
            <a:off x="4693063" y="-17347"/>
            <a:ext cx="4864100" cy="372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288932" y="252473"/>
            <a:ext cx="883223" cy="152639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White (Grid)">
  <p:cSld name="TITLE_1_4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1"/>
          <p:cNvPicPr preferRelativeResize="0"/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0" y="0"/>
            <a:ext cx="913608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1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" name="Google Shape;59;p11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" name="Google Shape;60;p11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B7B7B7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rgbClr val="B7B7B7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deline Title">
  <p:cSld name="TITLE_1_4_2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2"/>
          <p:cNvPicPr preferRelativeResize="0"/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0" y="0"/>
            <a:ext cx="913608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White">
  <p:cSld name="TITLE_1_4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B7B7B7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rgbClr val="B7B7B7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plit Screen" showMasterSp="0">
  <p:cSld name="Title Split Screen">
    <p:bg>
      <p:bgPr>
        <a:solidFill>
          <a:srgbClr val="F6F6F9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0"/>
            <a:ext cx="3723000" cy="51435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B7B7B7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rgbClr val="B7B7B7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oft Grey 3D">
  <p:cSld name="Quote_2_2_1_1">
    <p:bg>
      <p:bgPr>
        <a:solidFill>
          <a:srgbClr val="F6F6F9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2">
            <a:alphaModFix amt="11000"/>
          </a:blip>
          <a:stretch>
            <a:fillRect/>
          </a:stretch>
        </p:blipFill>
        <p:spPr>
          <a:xfrm>
            <a:off x="-132900" y="-246176"/>
            <a:ext cx="9645173" cy="54253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>
            <p:ph idx="12" type="sldNum"/>
          </p:nvPr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oft Grey">
  <p:cSld name="Quote_2_2_1_2">
    <p:bg>
      <p:bgPr>
        <a:solidFill>
          <a:srgbClr val="F6F6F9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16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9" name="Google Shape;79;p16"/>
          <p:cNvSpPr txBox="1"/>
          <p:nvPr/>
        </p:nvSpPr>
        <p:spPr>
          <a:xfrm>
            <a:off x="2229545" y="4885538"/>
            <a:ext cx="6847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900">
                <a:solidFill>
                  <a:srgbClr val="CECEDC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1200">
              <a:solidFill>
                <a:srgbClr val="CECEDC"/>
              </a:solidFill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Black 3D">
  <p:cSld name="TITLE_1_1_1_2">
    <p:bg>
      <p:bgPr>
        <a:solidFill>
          <a:schemeClr val="dk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-132900" y="-1129180"/>
            <a:ext cx="11369702" cy="63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287" y="4921997"/>
            <a:ext cx="572401" cy="99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oft Grey 1">
  <p:cSld name="Quote_2_2_1_3">
    <p:bg>
      <p:bgPr>
        <a:solidFill>
          <a:srgbClr val="F6F6F9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idx="12" type="sldNum"/>
          </p:nvPr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" name="Google Shape;88;p18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89" name="Google Shape;89;p18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4-Column">
  <p:cSld name="Text 4-Colum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260289" y="551825"/>
            <a:ext cx="85899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285194" y="47616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284400" y="1968499"/>
            <a:ext cx="1798500" cy="26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2" type="body"/>
          </p:nvPr>
        </p:nvSpPr>
        <p:spPr>
          <a:xfrm>
            <a:off x="284400" y="1427926"/>
            <a:ext cx="17985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048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</a:defRPr>
            </a:lvl1pPr>
            <a:lvl2pPr indent="-2794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3" type="body"/>
          </p:nvPr>
        </p:nvSpPr>
        <p:spPr>
          <a:xfrm>
            <a:off x="2573575" y="1968499"/>
            <a:ext cx="1798500" cy="26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4" type="body"/>
          </p:nvPr>
        </p:nvSpPr>
        <p:spPr>
          <a:xfrm>
            <a:off x="2573575" y="1427926"/>
            <a:ext cx="17985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048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</a:defRPr>
            </a:lvl1pPr>
            <a:lvl2pPr indent="-2794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5" type="body"/>
          </p:nvPr>
        </p:nvSpPr>
        <p:spPr>
          <a:xfrm>
            <a:off x="4853225" y="1968499"/>
            <a:ext cx="1798500" cy="26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6" type="body"/>
          </p:nvPr>
        </p:nvSpPr>
        <p:spPr>
          <a:xfrm>
            <a:off x="4853225" y="1427926"/>
            <a:ext cx="17985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048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</a:defRPr>
            </a:lvl1pPr>
            <a:lvl2pPr indent="-2794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7" type="body"/>
          </p:nvPr>
        </p:nvSpPr>
        <p:spPr>
          <a:xfrm>
            <a:off x="7136050" y="1968499"/>
            <a:ext cx="1798500" cy="26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00" name="Google Shape;100;p19"/>
          <p:cNvSpPr txBox="1"/>
          <p:nvPr>
            <p:ph idx="8" type="body"/>
          </p:nvPr>
        </p:nvSpPr>
        <p:spPr>
          <a:xfrm>
            <a:off x="7136050" y="1427926"/>
            <a:ext cx="17985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048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</a:defRPr>
            </a:lvl1pPr>
            <a:lvl2pPr indent="-2794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BG (Small Title) 1">
  <p:cSld name="Quote_1_4">
    <p:bg>
      <p:bgPr>
        <a:solidFill>
          <a:schemeClr val="dk2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idx="12" type="sldNum"/>
          </p:nvPr>
        </p:nvSpPr>
        <p:spPr>
          <a:xfrm>
            <a:off x="285194" y="47616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287" y="4843559"/>
            <a:ext cx="541363" cy="9382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TITLE_1_3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" y="0"/>
            <a:ext cx="2205900" cy="5143500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866" y="1779021"/>
            <a:ext cx="1010814" cy="10108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" name="Google Shape;18;p3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B7B7B7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rgbClr val="B7B7B7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BG (Small Title)">
  <p:cSld name="Quote_1_5">
    <p:bg>
      <p:bgPr>
        <a:solidFill>
          <a:schemeClr val="dk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idx="12" type="sldNum"/>
          </p:nvPr>
        </p:nvSpPr>
        <p:spPr>
          <a:xfrm>
            <a:off x="285194" y="47616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287" y="4843559"/>
            <a:ext cx="541363" cy="9382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09" name="Google Shape;109;p21"/>
          <p:cNvSpPr txBox="1"/>
          <p:nvPr/>
        </p:nvSpPr>
        <p:spPr>
          <a:xfrm>
            <a:off x="2229545" y="4885538"/>
            <a:ext cx="6847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900">
                <a:solidFill>
                  <a:srgbClr val="66666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Green BG (Large Title)">
  <p:cSld name="Quote_1_1_1">
    <p:bg>
      <p:bgPr>
        <a:solidFill>
          <a:srgbClr val="204753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idx="12" type="sldNum"/>
          </p:nvPr>
        </p:nvSpPr>
        <p:spPr>
          <a:xfrm>
            <a:off x="285194" y="47616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" name="Google Shape;112;p22"/>
          <p:cNvSpPr/>
          <p:nvPr/>
        </p:nvSpPr>
        <p:spPr>
          <a:xfrm>
            <a:off x="808050" y="4753225"/>
            <a:ext cx="849600" cy="274500"/>
          </a:xfrm>
          <a:prstGeom prst="rect">
            <a:avLst/>
          </a:prstGeom>
          <a:solidFill>
            <a:srgbClr val="204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287" y="4843559"/>
            <a:ext cx="541363" cy="93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>
            <p:ph type="title"/>
          </p:nvPr>
        </p:nvSpPr>
        <p:spPr>
          <a:xfrm>
            <a:off x="260300" y="165944"/>
            <a:ext cx="8589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15" name="Google Shape;115;p22"/>
          <p:cNvSpPr txBox="1"/>
          <p:nvPr/>
        </p:nvSpPr>
        <p:spPr>
          <a:xfrm>
            <a:off x="2229545" y="4885538"/>
            <a:ext cx="6847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900">
                <a:solidFill>
                  <a:srgbClr val="3D828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1200">
              <a:solidFill>
                <a:srgbClr val="3D828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Green BG (Small Title)">
  <p:cSld name="Quote_1_1_2">
    <p:bg>
      <p:bgPr>
        <a:solidFill>
          <a:srgbClr val="204753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idx="12" type="sldNum"/>
          </p:nvPr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8" name="Google Shape;11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287" y="4919759"/>
            <a:ext cx="541363" cy="93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20" name="Google Shape;120;p23"/>
          <p:cNvSpPr txBox="1"/>
          <p:nvPr/>
        </p:nvSpPr>
        <p:spPr>
          <a:xfrm>
            <a:off x="2229545" y="4885538"/>
            <a:ext cx="6847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900">
                <a:solidFill>
                  <a:srgbClr val="3D828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1200">
              <a:solidFill>
                <a:srgbClr val="3D828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G (Small Title)">
  <p:cSld name="Quote_2"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idx="12" type="sldNum"/>
          </p:nvPr>
        </p:nvSpPr>
        <p:spPr>
          <a:xfrm>
            <a:off x="285194" y="47616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3" name="Google Shape;123;p24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24" name="Google Shape;124;p24"/>
          <p:cNvSpPr txBox="1"/>
          <p:nvPr/>
        </p:nvSpPr>
        <p:spPr>
          <a:xfrm>
            <a:off x="2229545" y="4885538"/>
            <a:ext cx="6847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900">
                <a:solidFill>
                  <a:srgbClr val="999999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Green BG (Small Title) 1">
  <p:cSld name="Quote_1_1_3">
    <p:bg>
      <p:bgPr>
        <a:solidFill>
          <a:srgbClr val="204753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idx="12" type="sldNum"/>
          </p:nvPr>
        </p:nvSpPr>
        <p:spPr>
          <a:xfrm>
            <a:off x="285194" y="47616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7" name="Google Shape;12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287" y="4843559"/>
            <a:ext cx="541363" cy="9382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 Medium"/>
              <a:buNone/>
              <a:defRPr sz="1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29" name="Google Shape;129;p25"/>
          <p:cNvSpPr txBox="1"/>
          <p:nvPr/>
        </p:nvSpPr>
        <p:spPr>
          <a:xfrm>
            <a:off x="2229545" y="4885538"/>
            <a:ext cx="6847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900">
                <a:solidFill>
                  <a:srgbClr val="3D828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1200">
              <a:solidFill>
                <a:srgbClr val="3D828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BG (Large Title)">
  <p:cSld name="Quote_1_2">
    <p:bg>
      <p:bgPr>
        <a:solidFill>
          <a:schemeClr val="dk2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idx="12" type="sldNum"/>
          </p:nvPr>
        </p:nvSpPr>
        <p:spPr>
          <a:xfrm>
            <a:off x="285194" y="47616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2" name="Google Shape;132;p26"/>
          <p:cNvSpPr/>
          <p:nvPr/>
        </p:nvSpPr>
        <p:spPr>
          <a:xfrm>
            <a:off x="808050" y="4753225"/>
            <a:ext cx="849600" cy="274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287" y="4843559"/>
            <a:ext cx="541363" cy="9382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 txBox="1"/>
          <p:nvPr>
            <p:ph type="title"/>
          </p:nvPr>
        </p:nvSpPr>
        <p:spPr>
          <a:xfrm>
            <a:off x="260300" y="165944"/>
            <a:ext cx="8589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Inter Medium"/>
              <a:buNone/>
              <a:defRPr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35" name="Google Shape;135;p26"/>
          <p:cNvSpPr txBox="1"/>
          <p:nvPr/>
        </p:nvSpPr>
        <p:spPr>
          <a:xfrm>
            <a:off x="2229545" y="4885538"/>
            <a:ext cx="6847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900">
                <a:solidFill>
                  <a:srgbClr val="66666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Grey BG (Small Title)">
  <p:cSld name="Quote_2_2">
    <p:bg>
      <p:bgPr>
        <a:solidFill>
          <a:srgbClr val="F3F3F3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/>
          <p:nvPr>
            <p:ph idx="12" type="sldNum"/>
          </p:nvPr>
        </p:nvSpPr>
        <p:spPr>
          <a:xfrm>
            <a:off x="285194" y="47616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8" name="Google Shape;138;p27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39" name="Google Shape;139;p27"/>
          <p:cNvSpPr txBox="1"/>
          <p:nvPr/>
        </p:nvSpPr>
        <p:spPr>
          <a:xfrm>
            <a:off x="2229545" y="4885538"/>
            <a:ext cx="6847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900">
                <a:solidFill>
                  <a:srgbClr val="999999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Black 3D 1">
  <p:cSld name="TITLE_1_1_1_3"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8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-132900" y="-1129180"/>
            <a:ext cx="11369702" cy="63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8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3" name="Google Shape;143;p28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144" name="Google Shape;14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287" y="4921997"/>
            <a:ext cx="572401" cy="99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oft Grey 8">
  <p:cSld name="Quote_2_2_1_10">
    <p:bg>
      <p:bgPr>
        <a:solidFill>
          <a:srgbClr val="F6F6F9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/>
          <p:nvPr>
            <p:ph idx="12" type="sldNum"/>
          </p:nvPr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7" name="Google Shape;147;p29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48" name="Google Shape;148;p29"/>
          <p:cNvSpPr txBox="1"/>
          <p:nvPr/>
        </p:nvSpPr>
        <p:spPr>
          <a:xfrm>
            <a:off x="2229545" y="4885538"/>
            <a:ext cx="6847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CECEDC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b="0" i="0" sz="1200" u="none" cap="none" strike="noStrike">
              <a:solidFill>
                <a:srgbClr val="CEC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9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ndard_Slide">
  <p:cSld name="1_Standard_Slide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>
            <p:ph idx="12" type="sldNum"/>
          </p:nvPr>
        </p:nvSpPr>
        <p:spPr>
          <a:xfrm>
            <a:off x="8666369" y="4899077"/>
            <a:ext cx="3957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3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3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3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3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3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3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3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3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3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" name="Google Shape;152;p30"/>
          <p:cNvSpPr txBox="1"/>
          <p:nvPr>
            <p:ph type="title"/>
          </p:nvPr>
        </p:nvSpPr>
        <p:spPr>
          <a:xfrm>
            <a:off x="386033" y="277757"/>
            <a:ext cx="7991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520" u="none" cap="none" strike="noStrik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6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6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6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6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6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6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6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6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53" name="Google Shape;153;p30"/>
          <p:cNvCxnSpPr/>
          <p:nvPr/>
        </p:nvCxnSpPr>
        <p:spPr>
          <a:xfrm>
            <a:off x="8801057" y="4927936"/>
            <a:ext cx="0" cy="2154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4" name="Google Shape;154;p30"/>
          <p:cNvSpPr txBox="1"/>
          <p:nvPr>
            <p:ph idx="1" type="body"/>
          </p:nvPr>
        </p:nvSpPr>
        <p:spPr>
          <a:xfrm>
            <a:off x="447200" y="1331595"/>
            <a:ext cx="8262600" cy="3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400"/>
              <a:buFont typeface="Open Sans"/>
              <a:buNone/>
              <a:defRPr b="0" i="0" sz="1440" u="none" cap="none" strike="noStrik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400"/>
              <a:buFont typeface="Calibri"/>
              <a:buNone/>
              <a:defRPr b="0" i="0" sz="12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400"/>
              <a:buFont typeface="Calibri"/>
              <a:buNone/>
              <a:defRPr b="0" i="0" sz="12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400"/>
              <a:buFont typeface="Calibri"/>
              <a:buNone/>
              <a:defRPr b="0" i="0" sz="12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400"/>
              <a:buFont typeface="Calibri"/>
              <a:buNone/>
              <a:defRPr b="0" i="0" sz="12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400"/>
              <a:buFont typeface="Calibri"/>
              <a:buNone/>
              <a:defRPr b="0" i="0" sz="12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400"/>
              <a:buFont typeface="Calibri"/>
              <a:buNone/>
              <a:defRPr b="0" i="0" sz="12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400"/>
              <a:buFont typeface="Calibri"/>
              <a:buNone/>
              <a:defRPr b="0" i="0" sz="12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400"/>
              <a:buFont typeface="Calibri"/>
              <a:buNone/>
              <a:defRPr b="0" i="0" sz="12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200">
          <p15:clr>
            <a:srgbClr val="FBAE40"/>
          </p15:clr>
        </p15:guide>
        <p15:guide id="2" orient="horz" pos="504">
          <p15:clr>
            <a:srgbClr val="FBAE40"/>
          </p15:clr>
        </p15:guide>
        <p15:guide id="3" pos="313">
          <p15:clr>
            <a:srgbClr val="FBAE40"/>
          </p15:clr>
        </p15:guide>
        <p15:guide id="4" orient="horz" pos="3504">
          <p15:clr>
            <a:srgbClr val="FBAE40"/>
          </p15:clr>
        </p15:guide>
        <p15:guide id="5" orient="horz" pos="424">
          <p15:clr>
            <a:srgbClr val="FBAE40"/>
          </p15:clr>
        </p15:guide>
        <p15:guide id="6" orient="horz" pos="9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Green (Grid)">
  <p:cSld name="TITLE_1_1_1_1">
    <p:bg>
      <p:bgPr>
        <a:solidFill>
          <a:schemeClr val="dk2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0"/>
            <a:ext cx="913608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" name="Google Shape;23;p4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" name="Google Shape;24;p4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287" y="4921997"/>
            <a:ext cx="572401" cy="99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oft Grey 1 1">
  <p:cSld name="BG Soft Grey 1">
    <p:bg>
      <p:bgPr>
        <a:solidFill>
          <a:srgbClr val="F6F6F9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/>
          <p:nvPr>
            <p:ph idx="12" type="sldNum"/>
          </p:nvPr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p31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58" name="Google Shape;158;p31"/>
          <p:cNvSpPr/>
          <p:nvPr/>
        </p:nvSpPr>
        <p:spPr>
          <a:xfrm>
            <a:off x="861312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D Block">
  <p:cSld name="TITLE_1_2_1_1"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3"/>
          <p:cNvPicPr preferRelativeResize="0"/>
          <p:nvPr/>
        </p:nvPicPr>
        <p:blipFill rotWithShape="1">
          <a:blip r:embed="rId2">
            <a:alphaModFix amt="48000"/>
          </a:blip>
          <a:srcRect b="7943" l="34617" r="25349" t="22918"/>
          <a:stretch/>
        </p:blipFill>
        <p:spPr>
          <a:xfrm>
            <a:off x="-301501" y="0"/>
            <a:ext cx="29780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3"/>
          <p:cNvSpPr txBox="1"/>
          <p:nvPr/>
        </p:nvSpPr>
        <p:spPr>
          <a:xfrm>
            <a:off x="2894775" y="191700"/>
            <a:ext cx="60516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38125" lvl="0" marL="4000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Inter Medium"/>
              <a:buAutoNum type="arabicPeriod"/>
            </a:pPr>
            <a:r>
              <a:rPr lang="en-GB" sz="15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Make a copy of this deck BEFORE making edits </a:t>
            </a:r>
            <a:endParaRPr sz="15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219075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</a:pPr>
            <a:r>
              <a:rPr lang="en-GB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Select “File &gt; Make a copy &gt; Entire Presentation”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19075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</a:pPr>
            <a:r>
              <a:rPr lang="en-GB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Save to the appropriate folder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42875" lvl="0" marL="4000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38125" lvl="0" marL="4000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Inter Medium"/>
              <a:buAutoNum type="arabicPeriod"/>
            </a:pPr>
            <a:r>
              <a:rPr lang="en-GB" sz="15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Select a cover(5 options)</a:t>
            </a:r>
            <a:endParaRPr sz="15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219075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</a:pPr>
            <a:r>
              <a:rPr lang="en-GB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Add title copy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19075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</a:pPr>
            <a:r>
              <a:rPr lang="en-GB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Add data &amp; names (If adding logos use “...(Logo)” version of cover temp)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42875" lvl="0" marL="4000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38125" lvl="0" marL="4000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Inter Medium"/>
              <a:buAutoNum type="arabicPeriod"/>
            </a:pPr>
            <a:r>
              <a:rPr lang="en-GB" sz="15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If using the Agenda page, sync numbers to Title pages.</a:t>
            </a:r>
            <a:br>
              <a:rPr lang="en-GB" sz="15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endParaRPr sz="15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238125" lvl="0" marL="4000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Inter Medium"/>
              <a:buAutoNum type="arabicPeriod"/>
            </a:pPr>
            <a:r>
              <a:rPr lang="en-GB" sz="15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Add content to templated layouts, delete/skip unused slides</a:t>
            </a:r>
            <a:endParaRPr sz="15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142875" lvl="0" marL="4000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38125" lvl="0" marL="4000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Inter Medium"/>
              <a:buAutoNum type="arabicPeriod"/>
            </a:pPr>
            <a:r>
              <a:rPr lang="en-GB" sz="15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Select brand assets available at end of deck </a:t>
            </a:r>
            <a:br>
              <a:rPr lang="en-GB" sz="15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-GB" sz="1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(can delete or skip slides on completion)</a:t>
            </a:r>
            <a:endParaRPr sz="7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6" name="Google Shape;166;p33"/>
          <p:cNvSpPr txBox="1"/>
          <p:nvPr/>
        </p:nvSpPr>
        <p:spPr>
          <a:xfrm>
            <a:off x="-136904" y="2135850"/>
            <a:ext cx="2978100" cy="13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How to Use </a:t>
            </a:r>
            <a:br>
              <a:rPr lang="en-GB" sz="23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-GB" sz="23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this Deck</a:t>
            </a:r>
            <a:endParaRPr sz="23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FY23_Q4</a:t>
            </a:r>
            <a:endParaRPr sz="12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167" name="Google Shape;16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1235" y="1184825"/>
            <a:ext cx="801975" cy="80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D Waves_A">
  <p:cSld name="TITLE_1_2_1_1_3"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4"/>
          <p:cNvPicPr preferRelativeResize="0"/>
          <p:nvPr/>
        </p:nvPicPr>
        <p:blipFill rotWithShape="1">
          <a:blip r:embed="rId2">
            <a:alphaModFix amt="22000"/>
          </a:blip>
          <a:srcRect b="29969" l="28125" r="6964" t="115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Hire ">
  <p:cSld name="TITLE_1_2_1_1_3_1">
    <p:bg>
      <p:bgPr>
        <a:solidFill>
          <a:schemeClr val="accent3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5"/>
          <p:cNvPicPr preferRelativeResize="0"/>
          <p:nvPr/>
        </p:nvPicPr>
        <p:blipFill rotWithShape="1">
          <a:blip r:embed="rId2">
            <a:alphaModFix amt="27000"/>
          </a:blip>
          <a:srcRect b="29969" l="28125" r="6964" t="1150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Mint">
  <p:cSld name="CUSTOM_1_1">
    <p:bg>
      <p:bgPr>
        <a:solidFill>
          <a:srgbClr val="DFF4F0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/>
          <p:nvPr/>
        </p:nvSpPr>
        <p:spPr>
          <a:xfrm>
            <a:off x="5333025" y="847775"/>
            <a:ext cx="4301700" cy="432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27590" y="204503"/>
            <a:ext cx="2718275" cy="495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6"/>
          <p:cNvSpPr/>
          <p:nvPr/>
        </p:nvSpPr>
        <p:spPr>
          <a:xfrm>
            <a:off x="7000875" y="299350"/>
            <a:ext cx="1814700" cy="2766600"/>
          </a:xfrm>
          <a:prstGeom prst="rect">
            <a:avLst/>
          </a:prstGeom>
          <a:solidFill>
            <a:srgbClr val="FFFFFF">
              <a:alpha val="1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36"/>
          <p:cNvPicPr preferRelativeResize="0"/>
          <p:nvPr/>
        </p:nvPicPr>
        <p:blipFill rotWithShape="1">
          <a:blip r:embed="rId3">
            <a:alphaModFix/>
          </a:blip>
          <a:srcRect b="36942" l="18973" r="46135" t="10289"/>
          <a:stretch/>
        </p:blipFill>
        <p:spPr>
          <a:xfrm>
            <a:off x="6986351" y="305169"/>
            <a:ext cx="1829225" cy="276654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6"/>
          <p:cNvSpPr/>
          <p:nvPr/>
        </p:nvSpPr>
        <p:spPr>
          <a:xfrm>
            <a:off x="579450" y="301863"/>
            <a:ext cx="1418314" cy="240935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Mint (logos)">
  <p:cSld name="CUSTOM_1_1_2">
    <p:bg>
      <p:bgPr>
        <a:solidFill>
          <a:srgbClr val="DFF4F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7"/>
          <p:cNvSpPr/>
          <p:nvPr/>
        </p:nvSpPr>
        <p:spPr>
          <a:xfrm>
            <a:off x="5649632" y="824413"/>
            <a:ext cx="3494400" cy="351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07679" y="311275"/>
            <a:ext cx="2208082" cy="402686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7"/>
          <p:cNvSpPr/>
          <p:nvPr/>
        </p:nvSpPr>
        <p:spPr>
          <a:xfrm>
            <a:off x="7004444" y="378921"/>
            <a:ext cx="1474200" cy="2247300"/>
          </a:xfrm>
          <a:prstGeom prst="rect">
            <a:avLst/>
          </a:prstGeom>
          <a:solidFill>
            <a:srgbClr val="FFFFFF">
              <a:alpha val="1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7"/>
          <p:cNvPicPr preferRelativeResize="0"/>
          <p:nvPr/>
        </p:nvPicPr>
        <p:blipFill rotWithShape="1">
          <a:blip r:embed="rId3">
            <a:alphaModFix/>
          </a:blip>
          <a:srcRect b="36942" l="18973" r="46135" t="10289"/>
          <a:stretch/>
        </p:blipFill>
        <p:spPr>
          <a:xfrm>
            <a:off x="6992646" y="383647"/>
            <a:ext cx="1485897" cy="224730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7"/>
          <p:cNvSpPr/>
          <p:nvPr/>
        </p:nvSpPr>
        <p:spPr>
          <a:xfrm>
            <a:off x="579450" y="301863"/>
            <a:ext cx="1418314" cy="240935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4" name="Google Shape;184;p37"/>
          <p:cNvSpPr/>
          <p:nvPr/>
        </p:nvSpPr>
        <p:spPr>
          <a:xfrm>
            <a:off x="0" y="4338150"/>
            <a:ext cx="9237000" cy="83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Beige">
  <p:cSld name="CUSTOM_1_1_1">
    <p:bg>
      <p:bgPr>
        <a:solidFill>
          <a:schemeClr val="accent3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8"/>
          <p:cNvSpPr/>
          <p:nvPr/>
        </p:nvSpPr>
        <p:spPr>
          <a:xfrm>
            <a:off x="5333025" y="847775"/>
            <a:ext cx="4301700" cy="4325700"/>
          </a:xfrm>
          <a:prstGeom prst="rect">
            <a:avLst/>
          </a:prstGeom>
          <a:solidFill>
            <a:srgbClr val="D7C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67028" y="432025"/>
            <a:ext cx="3448401" cy="478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8"/>
          <p:cNvSpPr/>
          <p:nvPr/>
        </p:nvSpPr>
        <p:spPr>
          <a:xfrm>
            <a:off x="579450" y="301863"/>
            <a:ext cx="1418314" cy="240935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9" name="Google Shape;189;p38"/>
          <p:cNvSpPr/>
          <p:nvPr/>
        </p:nvSpPr>
        <p:spPr>
          <a:xfrm>
            <a:off x="6614534" y="299350"/>
            <a:ext cx="1814700" cy="2766600"/>
          </a:xfrm>
          <a:prstGeom prst="rect">
            <a:avLst/>
          </a:prstGeom>
          <a:solidFill>
            <a:srgbClr val="FFFFFF">
              <a:alpha val="26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8"/>
          <p:cNvPicPr preferRelativeResize="0"/>
          <p:nvPr/>
        </p:nvPicPr>
        <p:blipFill rotWithShape="1">
          <a:blip r:embed="rId3">
            <a:alphaModFix/>
          </a:blip>
          <a:srcRect b="36942" l="18973" r="46135" t="10289"/>
          <a:stretch/>
        </p:blipFill>
        <p:spPr>
          <a:xfrm>
            <a:off x="6600011" y="305169"/>
            <a:ext cx="1829225" cy="2766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Beige (logos)">
  <p:cSld name="CUSTOM_1_1_1_1">
    <p:bg>
      <p:bgPr>
        <a:solidFill>
          <a:schemeClr val="accent3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9"/>
          <p:cNvSpPr/>
          <p:nvPr/>
        </p:nvSpPr>
        <p:spPr>
          <a:xfrm>
            <a:off x="5613175" y="752025"/>
            <a:ext cx="3530700" cy="3586200"/>
          </a:xfrm>
          <a:prstGeom prst="rect">
            <a:avLst/>
          </a:prstGeom>
          <a:solidFill>
            <a:srgbClr val="D7C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34083" y="332737"/>
            <a:ext cx="2886698" cy="400541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9"/>
          <p:cNvSpPr/>
          <p:nvPr/>
        </p:nvSpPr>
        <p:spPr>
          <a:xfrm>
            <a:off x="579450" y="301863"/>
            <a:ext cx="1418314" cy="240935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5" name="Google Shape;195;p39"/>
          <p:cNvSpPr/>
          <p:nvPr/>
        </p:nvSpPr>
        <p:spPr>
          <a:xfrm>
            <a:off x="6665035" y="301875"/>
            <a:ext cx="1489500" cy="2270700"/>
          </a:xfrm>
          <a:prstGeom prst="rect">
            <a:avLst/>
          </a:prstGeom>
          <a:solidFill>
            <a:srgbClr val="FFFFFF">
              <a:alpha val="26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9"/>
          <p:cNvPicPr preferRelativeResize="0"/>
          <p:nvPr/>
        </p:nvPicPr>
        <p:blipFill rotWithShape="1">
          <a:blip r:embed="rId3">
            <a:alphaModFix/>
          </a:blip>
          <a:srcRect b="36942" l="18973" r="46135" t="10289"/>
          <a:stretch/>
        </p:blipFill>
        <p:spPr>
          <a:xfrm>
            <a:off x="6653114" y="306651"/>
            <a:ext cx="1501429" cy="227079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9"/>
          <p:cNvSpPr/>
          <p:nvPr/>
        </p:nvSpPr>
        <p:spPr>
          <a:xfrm>
            <a:off x="0" y="4338150"/>
            <a:ext cx="9237000" cy="83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Purple">
  <p:cSld name="CUSTOM">
    <p:bg>
      <p:bgPr>
        <a:solidFill>
          <a:srgbClr val="B9BAED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0"/>
          <p:cNvSpPr/>
          <p:nvPr/>
        </p:nvSpPr>
        <p:spPr>
          <a:xfrm>
            <a:off x="5333025" y="854400"/>
            <a:ext cx="3903900" cy="431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29875" y="230072"/>
            <a:ext cx="3137199" cy="49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0"/>
          <p:cNvSpPr/>
          <p:nvPr/>
        </p:nvSpPr>
        <p:spPr>
          <a:xfrm>
            <a:off x="6483249" y="299350"/>
            <a:ext cx="1814700" cy="2766600"/>
          </a:xfrm>
          <a:prstGeom prst="rect">
            <a:avLst/>
          </a:prstGeom>
          <a:solidFill>
            <a:srgbClr val="FFFFFF">
              <a:alpha val="1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40"/>
          <p:cNvPicPr preferRelativeResize="0"/>
          <p:nvPr/>
        </p:nvPicPr>
        <p:blipFill rotWithShape="1">
          <a:blip r:embed="rId3">
            <a:alphaModFix/>
          </a:blip>
          <a:srcRect b="36942" l="18973" r="46135" t="10289"/>
          <a:stretch/>
        </p:blipFill>
        <p:spPr>
          <a:xfrm>
            <a:off x="6468726" y="305169"/>
            <a:ext cx="1829225" cy="276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450" y="299350"/>
            <a:ext cx="1418977" cy="24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Purple 1B">
  <p:cSld name="CUSTOM_1">
    <p:bg>
      <p:bgPr>
        <a:solidFill>
          <a:srgbClr val="B9BAED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1"/>
          <p:cNvSpPr/>
          <p:nvPr/>
        </p:nvSpPr>
        <p:spPr>
          <a:xfrm>
            <a:off x="5544525" y="738350"/>
            <a:ext cx="3627000" cy="3599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8144" y="301197"/>
            <a:ext cx="2562414" cy="403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1"/>
          <p:cNvSpPr/>
          <p:nvPr/>
        </p:nvSpPr>
        <p:spPr>
          <a:xfrm>
            <a:off x="6514069" y="299350"/>
            <a:ext cx="1536600" cy="2343300"/>
          </a:xfrm>
          <a:prstGeom prst="rect">
            <a:avLst/>
          </a:prstGeom>
          <a:solidFill>
            <a:srgbClr val="FFFFFF">
              <a:alpha val="1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41"/>
          <p:cNvPicPr preferRelativeResize="0"/>
          <p:nvPr/>
        </p:nvPicPr>
        <p:blipFill rotWithShape="1">
          <a:blip r:embed="rId3">
            <a:alphaModFix/>
          </a:blip>
          <a:srcRect b="36942" l="18973" r="46135" t="10289"/>
          <a:stretch/>
        </p:blipFill>
        <p:spPr>
          <a:xfrm>
            <a:off x="6501769" y="304278"/>
            <a:ext cx="1549124" cy="234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450" y="299350"/>
            <a:ext cx="1418977" cy="24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1"/>
          <p:cNvSpPr/>
          <p:nvPr/>
        </p:nvSpPr>
        <p:spPr>
          <a:xfrm>
            <a:off x="0" y="4338150"/>
            <a:ext cx="9237000" cy="83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Green">
  <p:cSld name="TITLE_1_1_1_1_1">
    <p:bg>
      <p:bgPr>
        <a:solidFill>
          <a:schemeClr val="dk2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" name="Google Shape;28;p5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" name="Google Shape;29;p5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287" y="4921997"/>
            <a:ext cx="572401" cy="99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Gray Purple ">
  <p:cSld name="CUSTOM_1_2">
    <p:bg>
      <p:bgPr>
        <a:solidFill>
          <a:srgbClr val="EEEEF9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2"/>
          <p:cNvSpPr/>
          <p:nvPr/>
        </p:nvSpPr>
        <p:spPr>
          <a:xfrm>
            <a:off x="5381550" y="854400"/>
            <a:ext cx="3855300" cy="4289100"/>
          </a:xfrm>
          <a:prstGeom prst="rect">
            <a:avLst/>
          </a:prstGeom>
          <a:solidFill>
            <a:srgbClr val="B9BA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42"/>
          <p:cNvPicPr preferRelativeResize="0"/>
          <p:nvPr/>
        </p:nvPicPr>
        <p:blipFill rotWithShape="1">
          <a:blip r:embed="rId2">
            <a:alphaModFix/>
          </a:blip>
          <a:srcRect b="15774" l="-2675" r="-2665" t="-2159"/>
          <a:stretch/>
        </p:blipFill>
        <p:spPr>
          <a:xfrm>
            <a:off x="2805125" y="-562525"/>
            <a:ext cx="6957998" cy="570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2"/>
          <p:cNvSpPr/>
          <p:nvPr/>
        </p:nvSpPr>
        <p:spPr>
          <a:xfrm>
            <a:off x="579450" y="301863"/>
            <a:ext cx="1418314" cy="240935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5" name="Google Shape;215;p42"/>
          <p:cNvSpPr/>
          <p:nvPr/>
        </p:nvSpPr>
        <p:spPr>
          <a:xfrm>
            <a:off x="6364914" y="166000"/>
            <a:ext cx="1814700" cy="2766600"/>
          </a:xfrm>
          <a:prstGeom prst="rect">
            <a:avLst/>
          </a:prstGeom>
          <a:solidFill>
            <a:srgbClr val="FFFFFF">
              <a:alpha val="26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42"/>
          <p:cNvPicPr preferRelativeResize="0"/>
          <p:nvPr/>
        </p:nvPicPr>
        <p:blipFill rotWithShape="1">
          <a:blip r:embed="rId3">
            <a:alphaModFix/>
          </a:blip>
          <a:srcRect b="36942" l="18973" r="46135" t="10289"/>
          <a:stretch/>
        </p:blipFill>
        <p:spPr>
          <a:xfrm>
            <a:off x="6364914" y="171819"/>
            <a:ext cx="1829225" cy="2766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Gray Purple (logos)">
  <p:cSld name="CUSTOM_1_2_1">
    <p:bg>
      <p:bgPr>
        <a:solidFill>
          <a:srgbClr val="EEEEF9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3"/>
          <p:cNvSpPr/>
          <p:nvPr/>
        </p:nvSpPr>
        <p:spPr>
          <a:xfrm>
            <a:off x="579450" y="301863"/>
            <a:ext cx="1418314" cy="240935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9" name="Google Shape;219;p43"/>
          <p:cNvSpPr/>
          <p:nvPr/>
        </p:nvSpPr>
        <p:spPr>
          <a:xfrm>
            <a:off x="5875052" y="701224"/>
            <a:ext cx="3268800" cy="3636900"/>
          </a:xfrm>
          <a:prstGeom prst="rect">
            <a:avLst/>
          </a:prstGeom>
          <a:solidFill>
            <a:srgbClr val="B9BA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40544" y="-152975"/>
            <a:ext cx="4491131" cy="449112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3"/>
          <p:cNvSpPr/>
          <p:nvPr/>
        </p:nvSpPr>
        <p:spPr>
          <a:xfrm>
            <a:off x="6733334" y="230572"/>
            <a:ext cx="1538700" cy="2346000"/>
          </a:xfrm>
          <a:prstGeom prst="rect">
            <a:avLst/>
          </a:prstGeom>
          <a:solidFill>
            <a:srgbClr val="FFFFFF">
              <a:alpha val="26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43"/>
          <p:cNvPicPr preferRelativeResize="0"/>
          <p:nvPr/>
        </p:nvPicPr>
        <p:blipFill rotWithShape="1">
          <a:blip r:embed="rId3">
            <a:alphaModFix/>
          </a:blip>
          <a:srcRect b="36942" l="18973" r="46135" t="10289"/>
          <a:stretch/>
        </p:blipFill>
        <p:spPr>
          <a:xfrm>
            <a:off x="6721019" y="235506"/>
            <a:ext cx="1551085" cy="234588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3"/>
          <p:cNvSpPr/>
          <p:nvPr/>
        </p:nvSpPr>
        <p:spPr>
          <a:xfrm>
            <a:off x="0" y="4338150"/>
            <a:ext cx="9237000" cy="83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-gray tonal">
  <p:cSld name="TITLE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4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">
  <p:cSld name="TITLE_1_1_3">
    <p:bg>
      <p:bgPr>
        <a:solidFill>
          <a:schemeClr val="dk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5"/>
          <p:cNvSpPr/>
          <p:nvPr/>
        </p:nvSpPr>
        <p:spPr>
          <a:xfrm>
            <a:off x="-125" y="4842800"/>
            <a:ext cx="9144000" cy="31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45"/>
          <p:cNvSpPr txBox="1"/>
          <p:nvPr/>
        </p:nvSpPr>
        <p:spPr>
          <a:xfrm>
            <a:off x="4107774" y="4885550"/>
            <a:ext cx="49689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600">
                <a:solidFill>
                  <a:srgbClr val="66666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600">
              <a:solidFill>
                <a:srgbClr val="666666"/>
              </a:solidFill>
            </a:endParaRPr>
          </a:p>
        </p:txBody>
      </p:sp>
      <p:sp>
        <p:nvSpPr>
          <p:cNvPr id="229" name="Google Shape;229;p45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Raspberry ">
  <p:cSld name="TITLE_1_1_3_1">
    <p:bg>
      <p:bgPr>
        <a:solidFill>
          <a:srgbClr val="924E8C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6"/>
          <p:cNvSpPr/>
          <p:nvPr/>
        </p:nvSpPr>
        <p:spPr>
          <a:xfrm>
            <a:off x="5333025" y="847775"/>
            <a:ext cx="4301700" cy="4325700"/>
          </a:xfrm>
          <a:prstGeom prst="rect">
            <a:avLst/>
          </a:prstGeom>
          <a:solidFill>
            <a:srgbClr val="6927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24185" y="465550"/>
            <a:ext cx="3613125" cy="470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450" y="299350"/>
            <a:ext cx="1418977" cy="24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6"/>
          <p:cNvSpPr/>
          <p:nvPr/>
        </p:nvSpPr>
        <p:spPr>
          <a:xfrm>
            <a:off x="6384394" y="299350"/>
            <a:ext cx="1814700" cy="2766600"/>
          </a:xfrm>
          <a:prstGeom prst="rect">
            <a:avLst/>
          </a:prstGeom>
          <a:solidFill>
            <a:srgbClr val="FFFFFF">
              <a:alpha val="1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46"/>
          <p:cNvPicPr preferRelativeResize="0"/>
          <p:nvPr/>
        </p:nvPicPr>
        <p:blipFill rotWithShape="1">
          <a:blip r:embed="rId4">
            <a:alphaModFix/>
          </a:blip>
          <a:srcRect b="36942" l="18973" r="46135" t="10289"/>
          <a:stretch/>
        </p:blipFill>
        <p:spPr>
          <a:xfrm>
            <a:off x="6369870" y="305169"/>
            <a:ext cx="1829225" cy="2766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Raspberry (logos)">
  <p:cSld name="TITLE_1_1_3_1_2">
    <p:bg>
      <p:bgPr>
        <a:solidFill>
          <a:srgbClr val="924E8C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7"/>
          <p:cNvSpPr/>
          <p:nvPr/>
        </p:nvSpPr>
        <p:spPr>
          <a:xfrm>
            <a:off x="5579700" y="753780"/>
            <a:ext cx="3564300" cy="3584400"/>
          </a:xfrm>
          <a:prstGeom prst="rect">
            <a:avLst/>
          </a:prstGeom>
          <a:solidFill>
            <a:srgbClr val="6927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3868" y="461375"/>
            <a:ext cx="2975198" cy="387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450" y="299350"/>
            <a:ext cx="1418977" cy="24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7"/>
          <p:cNvSpPr/>
          <p:nvPr/>
        </p:nvSpPr>
        <p:spPr>
          <a:xfrm>
            <a:off x="6450878" y="299350"/>
            <a:ext cx="1503600" cy="2292600"/>
          </a:xfrm>
          <a:prstGeom prst="rect">
            <a:avLst/>
          </a:prstGeom>
          <a:solidFill>
            <a:srgbClr val="FFFFFF">
              <a:alpha val="1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47"/>
          <p:cNvPicPr preferRelativeResize="0"/>
          <p:nvPr/>
        </p:nvPicPr>
        <p:blipFill rotWithShape="1">
          <a:blip r:embed="rId4">
            <a:alphaModFix/>
          </a:blip>
          <a:srcRect b="36942" l="18973" r="46135" t="10289"/>
          <a:stretch/>
        </p:blipFill>
        <p:spPr>
          <a:xfrm>
            <a:off x="6438844" y="304172"/>
            <a:ext cx="1515717" cy="229238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7"/>
          <p:cNvSpPr/>
          <p:nvPr/>
        </p:nvSpPr>
        <p:spPr>
          <a:xfrm>
            <a:off x="0" y="4338150"/>
            <a:ext cx="9237000" cy="83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Gray">
  <p:cSld name="TITLE_1_1_3_1_1">
    <p:bg>
      <p:bgPr>
        <a:solidFill>
          <a:srgbClr val="EEEEF9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8"/>
          <p:cNvSpPr/>
          <p:nvPr/>
        </p:nvSpPr>
        <p:spPr>
          <a:xfrm>
            <a:off x="5333025" y="847775"/>
            <a:ext cx="4301700" cy="4325700"/>
          </a:xfrm>
          <a:prstGeom prst="rect">
            <a:avLst/>
          </a:prstGeom>
          <a:solidFill>
            <a:srgbClr val="CECE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42572" y="332475"/>
            <a:ext cx="2936426" cy="487345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8"/>
          <p:cNvSpPr/>
          <p:nvPr/>
        </p:nvSpPr>
        <p:spPr>
          <a:xfrm>
            <a:off x="6533889" y="299350"/>
            <a:ext cx="1814700" cy="2766600"/>
          </a:xfrm>
          <a:prstGeom prst="rect">
            <a:avLst/>
          </a:prstGeom>
          <a:solidFill>
            <a:srgbClr val="FFFFFF">
              <a:alpha val="1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48"/>
          <p:cNvPicPr preferRelativeResize="0"/>
          <p:nvPr/>
        </p:nvPicPr>
        <p:blipFill rotWithShape="1">
          <a:blip r:embed="rId3">
            <a:alphaModFix/>
          </a:blip>
          <a:srcRect b="36942" l="18973" r="46135" t="10289"/>
          <a:stretch/>
        </p:blipFill>
        <p:spPr>
          <a:xfrm>
            <a:off x="6519365" y="305169"/>
            <a:ext cx="1829225" cy="276654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8"/>
          <p:cNvSpPr/>
          <p:nvPr/>
        </p:nvSpPr>
        <p:spPr>
          <a:xfrm>
            <a:off x="579450" y="301863"/>
            <a:ext cx="1418314" cy="240935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Gray (logos)">
  <p:cSld name="TITLE_1_1_3_1_1_1">
    <p:bg>
      <p:bgPr>
        <a:solidFill>
          <a:srgbClr val="EEEEF9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9"/>
          <p:cNvSpPr/>
          <p:nvPr/>
        </p:nvSpPr>
        <p:spPr>
          <a:xfrm>
            <a:off x="5871250" y="862706"/>
            <a:ext cx="3534600" cy="3554400"/>
          </a:xfrm>
          <a:prstGeom prst="rect">
            <a:avLst/>
          </a:prstGeom>
          <a:solidFill>
            <a:srgbClr val="CECE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32576" y="439270"/>
            <a:ext cx="2412948" cy="400465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9"/>
          <p:cNvSpPr/>
          <p:nvPr/>
        </p:nvSpPr>
        <p:spPr>
          <a:xfrm>
            <a:off x="6858035" y="412050"/>
            <a:ext cx="1491000" cy="2273400"/>
          </a:xfrm>
          <a:prstGeom prst="rect">
            <a:avLst/>
          </a:prstGeom>
          <a:solidFill>
            <a:srgbClr val="FFFFFF">
              <a:alpha val="1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49"/>
          <p:cNvPicPr preferRelativeResize="0"/>
          <p:nvPr/>
        </p:nvPicPr>
        <p:blipFill rotWithShape="1">
          <a:blip r:embed="rId3">
            <a:alphaModFix/>
          </a:blip>
          <a:srcRect b="36942" l="18973" r="46135" t="10289"/>
          <a:stretch/>
        </p:blipFill>
        <p:spPr>
          <a:xfrm>
            <a:off x="6846100" y="416832"/>
            <a:ext cx="1503127" cy="227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9"/>
          <p:cNvSpPr/>
          <p:nvPr/>
        </p:nvSpPr>
        <p:spPr>
          <a:xfrm>
            <a:off x="579450" y="301863"/>
            <a:ext cx="1418314" cy="240935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5" name="Google Shape;255;p49"/>
          <p:cNvSpPr/>
          <p:nvPr/>
        </p:nvSpPr>
        <p:spPr>
          <a:xfrm>
            <a:off x="0" y="4338150"/>
            <a:ext cx="9237000" cy="83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y">
  <p:cSld name="TITLE_2_1_1_1">
    <p:bg>
      <p:bgPr>
        <a:solidFill>
          <a:srgbClr val="F3F3F3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0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1">
  <p:cSld name="TITLE_2_1_1_1_3"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1"/>
          <p:cNvSpPr/>
          <p:nvPr/>
        </p:nvSpPr>
        <p:spPr>
          <a:xfrm>
            <a:off x="-125" y="4842800"/>
            <a:ext cx="4036200" cy="31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51"/>
          <p:cNvPicPr preferRelativeResize="0"/>
          <p:nvPr/>
        </p:nvPicPr>
        <p:blipFill rotWithShape="1">
          <a:blip r:embed="rId2">
            <a:alphaModFix amt="36000"/>
          </a:blip>
          <a:srcRect b="29969" l="28125" r="6964" t="1150"/>
          <a:stretch/>
        </p:blipFill>
        <p:spPr>
          <a:xfrm flipH="1">
            <a:off x="-34987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51"/>
          <p:cNvSpPr/>
          <p:nvPr/>
        </p:nvSpPr>
        <p:spPr>
          <a:xfrm>
            <a:off x="4036125" y="0"/>
            <a:ext cx="51078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24E8C"/>
              </a:solidFill>
            </a:endParaRPr>
          </a:p>
        </p:txBody>
      </p:sp>
      <p:sp>
        <p:nvSpPr>
          <p:cNvPr id="262" name="Google Shape;262;p51"/>
          <p:cNvSpPr/>
          <p:nvPr/>
        </p:nvSpPr>
        <p:spPr>
          <a:xfrm>
            <a:off x="1105675" y="1496575"/>
            <a:ext cx="1616400" cy="1593600"/>
          </a:xfrm>
          <a:prstGeom prst="rect">
            <a:avLst/>
          </a:prstGeom>
          <a:solidFill>
            <a:srgbClr val="924E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938" y="1928438"/>
            <a:ext cx="729875" cy="7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1"/>
          <p:cNvSpPr txBox="1"/>
          <p:nvPr/>
        </p:nvSpPr>
        <p:spPr>
          <a:xfrm>
            <a:off x="90675" y="492980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535A7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535A75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Black">
  <p:cSld name="TITLE_1_1">
    <p:bg>
      <p:bgPr>
        <a:solidFill>
          <a:schemeClr val="dk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" name="Google Shape;33;p6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" name="Google Shape;34;p6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287" y="4921997"/>
            <a:ext cx="572401" cy="99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3">
  <p:cSld name="TITLE_2_1_1_1_3_1"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2"/>
          <p:cNvPicPr preferRelativeResize="0"/>
          <p:nvPr/>
        </p:nvPicPr>
        <p:blipFill rotWithShape="1">
          <a:blip r:embed="rId2">
            <a:alphaModFix amt="36000"/>
          </a:blip>
          <a:srcRect b="29969" l="28125" r="6964" t="1150"/>
          <a:stretch/>
        </p:blipFill>
        <p:spPr>
          <a:xfrm flipH="1">
            <a:off x="-34987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2"/>
          <p:cNvSpPr/>
          <p:nvPr/>
        </p:nvSpPr>
        <p:spPr>
          <a:xfrm>
            <a:off x="4036125" y="0"/>
            <a:ext cx="5107800" cy="5143500"/>
          </a:xfrm>
          <a:prstGeom prst="rect">
            <a:avLst/>
          </a:prstGeom>
          <a:solidFill>
            <a:srgbClr val="A7DE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24E8C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1105675" y="1496575"/>
            <a:ext cx="1616400" cy="15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938" y="1928438"/>
            <a:ext cx="729875" cy="7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2"/>
          <p:cNvSpPr txBox="1"/>
          <p:nvPr/>
        </p:nvSpPr>
        <p:spPr>
          <a:xfrm>
            <a:off x="90675" y="492980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535A7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535A75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2">
  <p:cSld name="TITLE_2_1_1_1_3_1_2"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53"/>
          <p:cNvPicPr preferRelativeResize="0"/>
          <p:nvPr/>
        </p:nvPicPr>
        <p:blipFill rotWithShape="1">
          <a:blip r:embed="rId2">
            <a:alphaModFix amt="36000"/>
          </a:blip>
          <a:srcRect b="29969" l="28125" r="6964" t="1150"/>
          <a:stretch/>
        </p:blipFill>
        <p:spPr>
          <a:xfrm flipH="1">
            <a:off x="-34987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53"/>
          <p:cNvSpPr/>
          <p:nvPr/>
        </p:nvSpPr>
        <p:spPr>
          <a:xfrm>
            <a:off x="-125" y="4842800"/>
            <a:ext cx="4036200" cy="31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53"/>
          <p:cNvSpPr/>
          <p:nvPr/>
        </p:nvSpPr>
        <p:spPr>
          <a:xfrm>
            <a:off x="4036125" y="0"/>
            <a:ext cx="5107800" cy="5143500"/>
          </a:xfrm>
          <a:prstGeom prst="rect">
            <a:avLst/>
          </a:prstGeom>
          <a:solidFill>
            <a:srgbClr val="B9BA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24E8C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5" name="Google Shape;275;p53"/>
          <p:cNvSpPr/>
          <p:nvPr/>
        </p:nvSpPr>
        <p:spPr>
          <a:xfrm>
            <a:off x="1105675" y="1496575"/>
            <a:ext cx="1616400" cy="159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76" name="Google Shape;27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938" y="1928438"/>
            <a:ext cx="729875" cy="7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3"/>
          <p:cNvSpPr txBox="1"/>
          <p:nvPr/>
        </p:nvSpPr>
        <p:spPr>
          <a:xfrm>
            <a:off x="90675" y="492980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535A7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535A75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4">
  <p:cSld name="TITLE_2_1_1_1_3_1_1">
    <p:bg>
      <p:bgPr>
        <a:solidFill>
          <a:schemeClr val="lt1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4"/>
          <p:cNvPicPr preferRelativeResize="0"/>
          <p:nvPr/>
        </p:nvPicPr>
        <p:blipFill rotWithShape="1">
          <a:blip r:embed="rId2">
            <a:alphaModFix amt="36000"/>
          </a:blip>
          <a:srcRect b="29969" l="28125" r="6964" t="1150"/>
          <a:stretch/>
        </p:blipFill>
        <p:spPr>
          <a:xfrm flipH="1">
            <a:off x="-34987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54"/>
          <p:cNvSpPr/>
          <p:nvPr/>
        </p:nvSpPr>
        <p:spPr>
          <a:xfrm>
            <a:off x="-125" y="4842800"/>
            <a:ext cx="4036200" cy="31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54"/>
          <p:cNvSpPr/>
          <p:nvPr/>
        </p:nvSpPr>
        <p:spPr>
          <a:xfrm>
            <a:off x="4036125" y="0"/>
            <a:ext cx="5107800" cy="5143500"/>
          </a:xfrm>
          <a:prstGeom prst="rect">
            <a:avLst/>
          </a:prstGeom>
          <a:solidFill>
            <a:srgbClr val="924E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24E8C"/>
              </a:solidFill>
            </a:endParaRPr>
          </a:p>
        </p:txBody>
      </p:sp>
      <p:sp>
        <p:nvSpPr>
          <p:cNvPr id="282" name="Google Shape;282;p54"/>
          <p:cNvSpPr/>
          <p:nvPr/>
        </p:nvSpPr>
        <p:spPr>
          <a:xfrm>
            <a:off x="1105675" y="1496575"/>
            <a:ext cx="1616400" cy="1593600"/>
          </a:xfrm>
          <a:prstGeom prst="rect">
            <a:avLst/>
          </a:prstGeom>
          <a:solidFill>
            <a:srgbClr val="B9BA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6175" y="1916950"/>
            <a:ext cx="752625" cy="7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4"/>
          <p:cNvSpPr txBox="1"/>
          <p:nvPr/>
        </p:nvSpPr>
        <p:spPr>
          <a:xfrm>
            <a:off x="90675" y="492980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535A7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535A75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5">
  <p:cSld name="TITLE_2_1_1_1_3_1_1_1">
    <p:bg>
      <p:bgPr>
        <a:solidFill>
          <a:schemeClr val="lt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5"/>
          <p:cNvSpPr/>
          <p:nvPr/>
        </p:nvSpPr>
        <p:spPr>
          <a:xfrm>
            <a:off x="-125" y="4842800"/>
            <a:ext cx="4036200" cy="31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5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72002">
            <a:off x="-813278" y="13509"/>
            <a:ext cx="9488403" cy="533723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5"/>
          <p:cNvSpPr/>
          <p:nvPr/>
        </p:nvSpPr>
        <p:spPr>
          <a:xfrm>
            <a:off x="4036125" y="0"/>
            <a:ext cx="5107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24E8C"/>
              </a:solidFill>
            </a:endParaRPr>
          </a:p>
        </p:txBody>
      </p:sp>
      <p:sp>
        <p:nvSpPr>
          <p:cNvPr id="289" name="Google Shape;289;p55"/>
          <p:cNvSpPr/>
          <p:nvPr/>
        </p:nvSpPr>
        <p:spPr>
          <a:xfrm>
            <a:off x="1105675" y="1496575"/>
            <a:ext cx="1616400" cy="15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6175" y="1916950"/>
            <a:ext cx="752625" cy="7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5"/>
          <p:cNvSpPr txBox="1"/>
          <p:nvPr/>
        </p:nvSpPr>
        <p:spPr>
          <a:xfrm>
            <a:off x="90675" y="492980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535A7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535A75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D Wave_B">
  <p:cSld name="TITLE_2_1_1_1_2">
    <p:bg>
      <p:bgPr>
        <a:solidFill>
          <a:srgbClr val="F3F3F3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6"/>
          <p:cNvPicPr preferRelativeResize="0"/>
          <p:nvPr/>
        </p:nvPicPr>
        <p:blipFill rotWithShape="1">
          <a:blip r:embed="rId2">
            <a:alphaModFix amt="12000"/>
          </a:blip>
          <a:srcRect b="0" l="22995" r="11933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6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D Wave_C">
  <p:cSld name="TITLE_2_1_1_1_2_1">
    <p:bg>
      <p:bgPr>
        <a:solidFill>
          <a:srgbClr val="F3F3F3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57"/>
          <p:cNvPicPr preferRelativeResize="0"/>
          <p:nvPr/>
        </p:nvPicPr>
        <p:blipFill rotWithShape="1">
          <a:blip r:embed="rId2">
            <a:alphaModFix amt="11000"/>
          </a:blip>
          <a:srcRect b="0" l="676" r="34252" t="0"/>
          <a:stretch/>
        </p:blipFill>
        <p:spPr>
          <a:xfrm flipH="1"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7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D Wave_D">
  <p:cSld name="TITLE_2_1_1_1_1">
    <p:bg>
      <p:bgPr>
        <a:solidFill>
          <a:schemeClr val="lt1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8"/>
          <p:cNvPicPr preferRelativeResize="0"/>
          <p:nvPr/>
        </p:nvPicPr>
        <p:blipFill rotWithShape="1">
          <a:blip r:embed="rId2">
            <a:alphaModFix amt="26000"/>
          </a:blip>
          <a:srcRect b="14523" l="0" r="0" t="108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8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Grid - no logo">
  <p:cSld name="TITLE_1_4_2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9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White">
  <p:cSld name="TITLE_1_4_1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0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61"/>
          <p:cNvPicPr preferRelativeResize="0"/>
          <p:nvPr/>
        </p:nvPicPr>
        <p:blipFill rotWithShape="1">
          <a:blip r:embed="rId2">
            <a:alphaModFix/>
          </a:blip>
          <a:srcRect b="287" l="3222" r="308" t="565"/>
          <a:stretch/>
        </p:blipFill>
        <p:spPr>
          <a:xfrm>
            <a:off x="-67525" y="0"/>
            <a:ext cx="92115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Black (Grid)">
  <p:cSld name="TITLE_1_1_2">
    <p:bg>
      <p:bgPr>
        <a:solidFill>
          <a:schemeClr val="dk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3978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" name="Google Shape;39;p7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" name="Google Shape;40;p7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1" name="Google Shape;4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287" y="4921997"/>
            <a:ext cx="572401" cy="99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D Cube">
  <p:cSld name="TITLE_1_4_1_2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62"/>
          <p:cNvPicPr preferRelativeResize="0"/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-36175" y="-123800"/>
            <a:ext cx="9551150" cy="537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62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White - CLEAN">
  <p:cSld name="TITLE_1_4_1_1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3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plit Screen" showMasterSp="0">
  <p:cSld name="Title Split Screen">
    <p:bg>
      <p:bgPr>
        <a:solidFill>
          <a:srgbClr val="F3F3F3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4"/>
          <p:cNvSpPr/>
          <p:nvPr/>
        </p:nvSpPr>
        <p:spPr>
          <a:xfrm>
            <a:off x="0" y="0"/>
            <a:ext cx="3723000" cy="51435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4" name="Google Shape;314;p64"/>
          <p:cNvSpPr txBox="1"/>
          <p:nvPr/>
        </p:nvSpPr>
        <p:spPr>
          <a:xfrm>
            <a:off x="4068374" y="4885550"/>
            <a:ext cx="50085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600">
                <a:solidFill>
                  <a:srgbClr val="999999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600">
              <a:solidFill>
                <a:srgbClr val="999999"/>
              </a:solidFill>
            </a:endParaRPr>
          </a:p>
        </p:txBody>
      </p:sp>
      <p:sp>
        <p:nvSpPr>
          <p:cNvPr id="315" name="Google Shape;315;p64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plit Screen Mint" showMasterSp="0">
  <p:cSld name="Title Split Screen_1">
    <p:bg>
      <p:bgPr>
        <a:solidFill>
          <a:srgbClr val="DFF4F0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5"/>
          <p:cNvSpPr/>
          <p:nvPr/>
        </p:nvSpPr>
        <p:spPr>
          <a:xfrm>
            <a:off x="0" y="0"/>
            <a:ext cx="3723000" cy="51435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8" name="Google Shape;318;p65"/>
          <p:cNvSpPr txBox="1"/>
          <p:nvPr/>
        </p:nvSpPr>
        <p:spPr>
          <a:xfrm>
            <a:off x="4107774" y="4885550"/>
            <a:ext cx="49689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600">
                <a:solidFill>
                  <a:srgbClr val="519694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600">
              <a:solidFill>
                <a:srgbClr val="519694"/>
              </a:solidFill>
            </a:endParaRPr>
          </a:p>
        </p:txBody>
      </p:sp>
      <p:sp>
        <p:nvSpPr>
          <p:cNvPr id="319" name="Google Shape;319;p65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Black">
  <p:cSld name="TITLE_1_1_4">
    <p:bg>
      <p:bgPr>
        <a:solidFill>
          <a:schemeClr val="dk1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6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Black 1">
  <p:cSld name="TITLE_1_1_5">
    <p:bg>
      <p:bgPr>
        <a:solidFill>
          <a:schemeClr val="dk1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7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oft Grey 1 - 19pt headline_Black">
  <p:cSld name="Quote_2_2_1_3">
    <p:bg>
      <p:bgPr>
        <a:solidFill>
          <a:srgbClr val="F6F6F9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8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26" name="Google Shape;326;p68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white-24pt headline_Black">
  <p:cSld name="Title only white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9"/>
          <p:cNvSpPr txBox="1"/>
          <p:nvPr>
            <p:ph type="title"/>
          </p:nvPr>
        </p:nvSpPr>
        <p:spPr>
          <a:xfrm>
            <a:off x="260289" y="222575"/>
            <a:ext cx="85899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9" name="Google Shape;329;p69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oft Grey-24pt headline_purple 01">
  <p:cSld name="Quote_2_2_1_14">
    <p:bg>
      <p:bgPr>
        <a:solidFill>
          <a:srgbClr val="F6F6F9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0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32" name="Google Shape;332;p70"/>
          <p:cNvSpPr txBox="1"/>
          <p:nvPr/>
        </p:nvSpPr>
        <p:spPr>
          <a:xfrm>
            <a:off x="2229545" y="4885538"/>
            <a:ext cx="6847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900">
                <a:solidFill>
                  <a:srgbClr val="CECEDC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1200">
              <a:solidFill>
                <a:srgbClr val="CECEDC"/>
              </a:solidFill>
            </a:endParaRPr>
          </a:p>
        </p:txBody>
      </p:sp>
      <p:sp>
        <p:nvSpPr>
          <p:cNvPr id="333" name="Google Shape;333;p70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 text sizes -24pt headline_Black">
  <p:cSld name="Title Split Screen - graph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1"/>
          <p:cNvSpPr txBox="1"/>
          <p:nvPr>
            <p:ph type="title"/>
          </p:nvPr>
        </p:nvSpPr>
        <p:spPr>
          <a:xfrm>
            <a:off x="260289" y="209680"/>
            <a:ext cx="32316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6" name="Google Shape;336;p71"/>
          <p:cNvSpPr txBox="1"/>
          <p:nvPr>
            <p:ph idx="1" type="body"/>
          </p:nvPr>
        </p:nvSpPr>
        <p:spPr>
          <a:xfrm>
            <a:off x="284400" y="1166075"/>
            <a:ext cx="75408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900">
                <a:solidFill>
                  <a:schemeClr val="dk1"/>
                </a:solidFill>
              </a:defRPr>
            </a:lvl1pPr>
            <a:lvl2pPr indent="-2921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2pPr>
            <a:lvl3pPr indent="-29210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7" name="Google Shape;337;p71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Blue (Grid)">
  <p:cSld name="TITLE_1_1_3_1_1">
    <p:bg>
      <p:bgPr>
        <a:solidFill>
          <a:srgbClr val="DDECF4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913608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" name="Google Shape;45;p8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" name="Google Shape;46;p8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58B2F6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rgbClr val="58B2F6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oft Grey-19pt headline_purple 01">
  <p:cSld name="Quote_2_2_1_3_1">
    <p:bg>
      <p:bgPr>
        <a:solidFill>
          <a:srgbClr val="F6F6F9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2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 sz="1900">
                <a:solidFill>
                  <a:schemeClr val="accent4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40" name="Google Shape;340;p72"/>
          <p:cNvSpPr txBox="1"/>
          <p:nvPr/>
        </p:nvSpPr>
        <p:spPr>
          <a:xfrm>
            <a:off x="98000" y="4926151"/>
            <a:ext cx="3510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ndard_Slide">
  <p:cSld name="1_Standard_Slide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3"/>
          <p:cNvSpPr txBox="1"/>
          <p:nvPr>
            <p:ph idx="12" type="sldNum"/>
          </p:nvPr>
        </p:nvSpPr>
        <p:spPr>
          <a:xfrm>
            <a:off x="8666368" y="4899077"/>
            <a:ext cx="3957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125" lIns="82275" spcFirstLastPara="1" rIns="82275" wrap="square" tIns="411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43" name="Google Shape;343;p73"/>
          <p:cNvCxnSpPr/>
          <p:nvPr/>
        </p:nvCxnSpPr>
        <p:spPr>
          <a:xfrm>
            <a:off x="8801057" y="4927936"/>
            <a:ext cx="0" cy="2154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p73"/>
          <p:cNvSpPr txBox="1"/>
          <p:nvPr>
            <p:ph idx="1" type="body"/>
          </p:nvPr>
        </p:nvSpPr>
        <p:spPr>
          <a:xfrm>
            <a:off x="447199" y="1331595"/>
            <a:ext cx="8262600" cy="3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spcFirstLastPara="1" rIns="82275" wrap="square" tIns="8227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Open Sans"/>
              <a:buNone/>
              <a:defRPr b="0" i="0" sz="1400" u="none" cap="none" strike="noStrik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5" name="Google Shape;345;p73"/>
          <p:cNvSpPr/>
          <p:nvPr/>
        </p:nvSpPr>
        <p:spPr>
          <a:xfrm>
            <a:off x="6914653" y="0"/>
            <a:ext cx="2229300" cy="56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125" lIns="82275" spcFirstLastPara="1" rIns="82275" wrap="square" tIns="41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3"/>
          <p:cNvSpPr txBox="1"/>
          <p:nvPr>
            <p:ph type="title"/>
          </p:nvPr>
        </p:nvSpPr>
        <p:spPr>
          <a:xfrm>
            <a:off x="386033" y="277756"/>
            <a:ext cx="7991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82275" lIns="82275" spcFirstLastPara="1" rIns="82275" wrap="square" tIns="822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500" u="none" cap="none" strike="noStrik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454">
          <p15:clr>
            <a:srgbClr val="FBAE40"/>
          </p15:clr>
        </p15:guide>
        <p15:guide id="3" pos="282">
          <p15:clr>
            <a:srgbClr val="FBAE40"/>
          </p15:clr>
        </p15:guide>
        <p15:guide id="4" orient="horz" pos="3154">
          <p15:clr>
            <a:srgbClr val="FBAE40"/>
          </p15:clr>
        </p15:guide>
        <p15:guide id="5" orient="horz" pos="382">
          <p15:clr>
            <a:srgbClr val="FBAE40"/>
          </p15:clr>
        </p15:guide>
        <p15:guide id="6" orient="horz" pos="83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ndard_Slide 1">
  <p:cSld name="1_Standard_Slide_1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4"/>
          <p:cNvSpPr txBox="1"/>
          <p:nvPr>
            <p:ph idx="12" type="sldNum"/>
          </p:nvPr>
        </p:nvSpPr>
        <p:spPr>
          <a:xfrm>
            <a:off x="8666368" y="4899077"/>
            <a:ext cx="3957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125" lIns="82275" spcFirstLastPara="1" rIns="82275" wrap="square" tIns="411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49" name="Google Shape;349;p74"/>
          <p:cNvCxnSpPr/>
          <p:nvPr/>
        </p:nvCxnSpPr>
        <p:spPr>
          <a:xfrm>
            <a:off x="8801057" y="4927936"/>
            <a:ext cx="0" cy="2154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0" name="Google Shape;350;p74"/>
          <p:cNvSpPr txBox="1"/>
          <p:nvPr>
            <p:ph idx="1" type="body"/>
          </p:nvPr>
        </p:nvSpPr>
        <p:spPr>
          <a:xfrm>
            <a:off x="447199" y="1331595"/>
            <a:ext cx="8262600" cy="3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spcFirstLastPara="1" rIns="82275" wrap="square" tIns="8227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Open Sans"/>
              <a:buNone/>
              <a:defRPr b="0" i="0" sz="1400" u="none" cap="none" strike="noStrik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p74"/>
          <p:cNvSpPr/>
          <p:nvPr/>
        </p:nvSpPr>
        <p:spPr>
          <a:xfrm>
            <a:off x="6914653" y="0"/>
            <a:ext cx="2229300" cy="56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125" lIns="82275" spcFirstLastPara="1" rIns="82275" wrap="square" tIns="41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74"/>
          <p:cNvSpPr txBox="1"/>
          <p:nvPr>
            <p:ph type="title"/>
          </p:nvPr>
        </p:nvSpPr>
        <p:spPr>
          <a:xfrm>
            <a:off x="386033" y="277756"/>
            <a:ext cx="7991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82275" lIns="82275" spcFirstLastPara="1" rIns="82275" wrap="square" tIns="822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500" u="none" cap="none" strike="noStrik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454">
          <p15:clr>
            <a:srgbClr val="FBAE40"/>
          </p15:clr>
        </p15:guide>
        <p15:guide id="3" pos="282">
          <p15:clr>
            <a:srgbClr val="FBAE40"/>
          </p15:clr>
        </p15:guide>
        <p15:guide id="4" orient="horz" pos="3154">
          <p15:clr>
            <a:srgbClr val="FBAE40"/>
          </p15:clr>
        </p15:guide>
        <p15:guide id="5" orient="horz" pos="382">
          <p15:clr>
            <a:srgbClr val="FBAE40"/>
          </p15:clr>
        </p15:guide>
        <p15:guide id="6" orient="horz" pos="839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ndard_Slide 2">
  <p:cSld name="1_Standard_Slide_2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5"/>
          <p:cNvSpPr txBox="1"/>
          <p:nvPr>
            <p:ph idx="12" type="sldNum"/>
          </p:nvPr>
        </p:nvSpPr>
        <p:spPr>
          <a:xfrm>
            <a:off x="8666368" y="4899077"/>
            <a:ext cx="3957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125" lIns="82275" spcFirstLastPara="1" rIns="82275" wrap="square" tIns="41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Font typeface="Open Sans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55" name="Google Shape;355;p75"/>
          <p:cNvCxnSpPr/>
          <p:nvPr/>
        </p:nvCxnSpPr>
        <p:spPr>
          <a:xfrm>
            <a:off x="8801057" y="4927936"/>
            <a:ext cx="0" cy="2154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6" name="Google Shape;356;p75"/>
          <p:cNvSpPr txBox="1"/>
          <p:nvPr>
            <p:ph idx="1" type="body"/>
          </p:nvPr>
        </p:nvSpPr>
        <p:spPr>
          <a:xfrm>
            <a:off x="447199" y="1331595"/>
            <a:ext cx="8262600" cy="3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spcFirstLastPara="1" rIns="82275" wrap="square" tIns="8227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Open Sans"/>
              <a:buNone/>
              <a:defRPr b="0" i="0" sz="1400" u="none" cap="none" strike="noStrik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FB9"/>
              </a:buClr>
              <a:buSzPts val="1300"/>
              <a:buFont typeface="Calibri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7" name="Google Shape;357;p75"/>
          <p:cNvSpPr/>
          <p:nvPr/>
        </p:nvSpPr>
        <p:spPr>
          <a:xfrm>
            <a:off x="6914653" y="0"/>
            <a:ext cx="2229300" cy="56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125" lIns="82275" spcFirstLastPara="1" rIns="82275" wrap="square" tIns="41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75"/>
          <p:cNvSpPr txBox="1"/>
          <p:nvPr>
            <p:ph type="title"/>
          </p:nvPr>
        </p:nvSpPr>
        <p:spPr>
          <a:xfrm>
            <a:off x="386033" y="277756"/>
            <a:ext cx="7991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82275" lIns="82275" spcFirstLastPara="1" rIns="82275" wrap="square" tIns="822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500" u="none" cap="none" strike="noStrik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454">
          <p15:clr>
            <a:srgbClr val="FBAE40"/>
          </p15:clr>
        </p15:guide>
        <p15:guide id="3" pos="282">
          <p15:clr>
            <a:srgbClr val="FBAE40"/>
          </p15:clr>
        </p15:guide>
        <p15:guide id="4" orient="horz" pos="3154">
          <p15:clr>
            <a:srgbClr val="FBAE40"/>
          </p15:clr>
        </p15:guide>
        <p15:guide id="5" orient="horz" pos="382">
          <p15:clr>
            <a:srgbClr val="FBAE40"/>
          </p15:clr>
        </p15:guide>
        <p15:guide id="6" orient="horz" pos="839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4-Column">
  <p:cSld name="Text 4-Column">
    <p:bg>
      <p:bgPr>
        <a:solidFill>
          <a:srgbClr val="F3F3F3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6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1" name="Google Shape;361;p76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2" name="Google Shape;362;p76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600">
                <a:solidFill>
                  <a:srgbClr val="B7B7B7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600">
              <a:solidFill>
                <a:srgbClr val="B7B7B7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63" name="Google Shape;363;p76"/>
          <p:cNvSpPr txBox="1"/>
          <p:nvPr>
            <p:ph idx="1" type="body"/>
          </p:nvPr>
        </p:nvSpPr>
        <p:spPr>
          <a:xfrm>
            <a:off x="284400" y="1968499"/>
            <a:ext cx="1798500" cy="26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●"/>
              <a:defRPr sz="800"/>
            </a:lvl1pPr>
            <a:lvl2pPr indent="-2794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○"/>
              <a:defRPr sz="800"/>
            </a:lvl2pPr>
            <a:lvl3pPr indent="-27940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■"/>
              <a:defRPr sz="800"/>
            </a:lvl3pPr>
            <a:lvl4pPr indent="-27940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●"/>
              <a:defRPr sz="800"/>
            </a:lvl4pPr>
            <a:lvl5pPr indent="-2794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○"/>
              <a:defRPr sz="800"/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4" name="Google Shape;364;p76"/>
          <p:cNvSpPr txBox="1"/>
          <p:nvPr>
            <p:ph idx="2" type="body"/>
          </p:nvPr>
        </p:nvSpPr>
        <p:spPr>
          <a:xfrm>
            <a:off x="284400" y="1504126"/>
            <a:ext cx="17985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048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 Medium"/>
              <a:buChar char="●"/>
              <a:defRPr sz="12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2794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○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279400" lvl="2" marL="13716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■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279400" lvl="3" marL="18288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●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279400" lvl="4" marL="2286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○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■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●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○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■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65" name="Google Shape;365;p76"/>
          <p:cNvSpPr txBox="1"/>
          <p:nvPr>
            <p:ph idx="3" type="body"/>
          </p:nvPr>
        </p:nvSpPr>
        <p:spPr>
          <a:xfrm>
            <a:off x="2573575" y="1968499"/>
            <a:ext cx="1798500" cy="26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●"/>
              <a:defRPr sz="800"/>
            </a:lvl1pPr>
            <a:lvl2pPr indent="-2794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○"/>
              <a:defRPr sz="800"/>
            </a:lvl2pPr>
            <a:lvl3pPr indent="-27940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■"/>
              <a:defRPr sz="800"/>
            </a:lvl3pPr>
            <a:lvl4pPr indent="-27940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●"/>
              <a:defRPr sz="800"/>
            </a:lvl4pPr>
            <a:lvl5pPr indent="-2794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○"/>
              <a:defRPr sz="800"/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6" name="Google Shape;366;p76"/>
          <p:cNvSpPr txBox="1"/>
          <p:nvPr>
            <p:ph idx="4" type="body"/>
          </p:nvPr>
        </p:nvSpPr>
        <p:spPr>
          <a:xfrm>
            <a:off x="2573575" y="1504126"/>
            <a:ext cx="17985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048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 Medium"/>
              <a:buChar char="●"/>
              <a:defRPr sz="12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2794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○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279400" lvl="2" marL="13716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■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279400" lvl="3" marL="18288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●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279400" lvl="4" marL="2286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○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■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●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○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■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67" name="Google Shape;367;p76"/>
          <p:cNvSpPr txBox="1"/>
          <p:nvPr>
            <p:ph idx="5" type="body"/>
          </p:nvPr>
        </p:nvSpPr>
        <p:spPr>
          <a:xfrm>
            <a:off x="4853225" y="1968499"/>
            <a:ext cx="1798500" cy="26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●"/>
              <a:defRPr sz="800"/>
            </a:lvl1pPr>
            <a:lvl2pPr indent="-2794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○"/>
              <a:defRPr sz="800"/>
            </a:lvl2pPr>
            <a:lvl3pPr indent="-27940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■"/>
              <a:defRPr sz="800"/>
            </a:lvl3pPr>
            <a:lvl4pPr indent="-27940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●"/>
              <a:defRPr sz="800"/>
            </a:lvl4pPr>
            <a:lvl5pPr indent="-2794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○"/>
              <a:defRPr sz="800"/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8" name="Google Shape;368;p76"/>
          <p:cNvSpPr txBox="1"/>
          <p:nvPr>
            <p:ph idx="6" type="body"/>
          </p:nvPr>
        </p:nvSpPr>
        <p:spPr>
          <a:xfrm>
            <a:off x="4853225" y="1504126"/>
            <a:ext cx="17985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048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 Medium"/>
              <a:buChar char="●"/>
              <a:defRPr sz="12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2794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○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279400" lvl="2" marL="13716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■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279400" lvl="3" marL="18288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●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279400" lvl="4" marL="2286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○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■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●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○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■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69" name="Google Shape;369;p76"/>
          <p:cNvSpPr txBox="1"/>
          <p:nvPr>
            <p:ph idx="7" type="body"/>
          </p:nvPr>
        </p:nvSpPr>
        <p:spPr>
          <a:xfrm>
            <a:off x="7136050" y="1968499"/>
            <a:ext cx="1798500" cy="26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●"/>
              <a:defRPr sz="800"/>
            </a:lvl1pPr>
            <a:lvl2pPr indent="-2794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○"/>
              <a:defRPr sz="800"/>
            </a:lvl2pPr>
            <a:lvl3pPr indent="-27940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■"/>
              <a:defRPr sz="800"/>
            </a:lvl3pPr>
            <a:lvl4pPr indent="-27940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●"/>
              <a:defRPr sz="800"/>
            </a:lvl4pPr>
            <a:lvl5pPr indent="-2794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"/>
              <a:buChar char="○"/>
              <a:defRPr sz="800"/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70" name="Google Shape;370;p76"/>
          <p:cNvSpPr txBox="1"/>
          <p:nvPr>
            <p:ph idx="8" type="body"/>
          </p:nvPr>
        </p:nvSpPr>
        <p:spPr>
          <a:xfrm>
            <a:off x="7136050" y="1504126"/>
            <a:ext cx="17985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048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 Medium"/>
              <a:buChar char="●"/>
              <a:defRPr sz="12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2794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○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279400" lvl="2" marL="13716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■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279400" lvl="3" marL="18288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●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279400" lvl="4" marL="2286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Char char="○"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42900" lvl="5" marL="27432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■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42900" lvl="6" marL="32004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●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42900" lvl="7" marL="36576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○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42900" lvl="8" marL="411480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ter Medium"/>
              <a:buChar char="■"/>
              <a:defRPr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71" name="Google Shape;371;p76"/>
          <p:cNvSpPr txBox="1"/>
          <p:nvPr>
            <p:ph type="title"/>
          </p:nvPr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Medium"/>
              <a:buNone/>
              <a:defRPr sz="2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Inter Medium"/>
              <a:buNone/>
              <a:defRPr sz="1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72" name="Google Shape;372;p76"/>
          <p:cNvSpPr/>
          <p:nvPr>
            <p:ph idx="9" type="pic"/>
          </p:nvPr>
        </p:nvSpPr>
        <p:spPr>
          <a:xfrm>
            <a:off x="8591550" y="88850"/>
            <a:ext cx="428700" cy="42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oft Grey 3D">
  <p:cSld name="BG Soft Grey 3D">
    <p:bg>
      <p:bgPr>
        <a:solidFill>
          <a:srgbClr val="F6F6F9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7"/>
          <p:cNvPicPr preferRelativeResize="0"/>
          <p:nvPr/>
        </p:nvPicPr>
        <p:blipFill rotWithShape="1">
          <a:blip r:embed="rId2">
            <a:alphaModFix amt="11000"/>
          </a:blip>
          <a:srcRect b="0" l="0" r="0" t="0"/>
          <a:stretch/>
        </p:blipFill>
        <p:spPr>
          <a:xfrm>
            <a:off x="-132900" y="-246176"/>
            <a:ext cx="9645173" cy="542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77"/>
          <p:cNvSpPr txBox="1"/>
          <p:nvPr>
            <p:ph idx="12" type="sldNum"/>
          </p:nvPr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6" name="Google Shape;376;p77"/>
          <p:cNvSpPr/>
          <p:nvPr/>
        </p:nvSpPr>
        <p:spPr>
          <a:xfrm>
            <a:off x="861312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Gray">
  <p:cSld name="TITLE_2_1_1_1">
    <p:bg>
      <p:bgPr>
        <a:solidFill>
          <a:srgbClr val="F6F6F9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" name="Google Shape;49;p9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" name="Google Shape;50;p9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B7B7B7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rgbClr val="B7B7B7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Gray (Grid)">
  <p:cSld name="TITLE_2_1_1_1_1">
    <p:bg>
      <p:bgPr>
        <a:solidFill>
          <a:srgbClr val="F6F6F9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0"/>
          <p:cNvPicPr preferRelativeResize="0"/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0" y="0"/>
            <a:ext cx="913608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/>
          <p:nvPr/>
        </p:nvSpPr>
        <p:spPr>
          <a:xfrm>
            <a:off x="861311" y="4919464"/>
            <a:ext cx="572161" cy="98881"/>
          </a:xfrm>
          <a:custGeom>
            <a:rect b="b" l="l" r="r" t="t"/>
            <a:pathLst>
              <a:path extrusionOk="0" h="111415" w="644688">
                <a:moveTo>
                  <a:pt x="75020" y="0"/>
                </a:moveTo>
                <a:lnTo>
                  <a:pt x="110289" y="109824"/>
                </a:lnTo>
                <a:lnTo>
                  <a:pt x="90447" y="109824"/>
                </a:lnTo>
                <a:lnTo>
                  <a:pt x="55145" y="0"/>
                </a:lnTo>
                <a:close/>
                <a:moveTo>
                  <a:pt x="0" y="109824"/>
                </a:moveTo>
                <a:lnTo>
                  <a:pt x="19843" y="109824"/>
                </a:lnTo>
                <a:lnTo>
                  <a:pt x="55145" y="0"/>
                </a:lnTo>
                <a:lnTo>
                  <a:pt x="35264" y="0"/>
                </a:lnTo>
                <a:close/>
                <a:moveTo>
                  <a:pt x="193501" y="70034"/>
                </a:moveTo>
                <a:cubicBezTo>
                  <a:pt x="193501" y="92318"/>
                  <a:pt x="181676" y="111415"/>
                  <a:pt x="159939" y="111415"/>
                </a:cubicBezTo>
                <a:cubicBezTo>
                  <a:pt x="147793" y="111415"/>
                  <a:pt x="138522" y="104093"/>
                  <a:pt x="134685" y="93111"/>
                </a:cubicBezTo>
                <a:lnTo>
                  <a:pt x="134214" y="93111"/>
                </a:lnTo>
                <a:lnTo>
                  <a:pt x="134214" y="109824"/>
                </a:lnTo>
                <a:lnTo>
                  <a:pt x="117100" y="109824"/>
                </a:lnTo>
                <a:lnTo>
                  <a:pt x="117100" y="0"/>
                </a:lnTo>
                <a:lnTo>
                  <a:pt x="134204" y="0"/>
                </a:lnTo>
                <a:lnTo>
                  <a:pt x="134204" y="46793"/>
                </a:lnTo>
                <a:lnTo>
                  <a:pt x="134676" y="46793"/>
                </a:lnTo>
                <a:cubicBezTo>
                  <a:pt x="138522" y="35810"/>
                  <a:pt x="147793" y="28629"/>
                  <a:pt x="159939" y="28629"/>
                </a:cubicBezTo>
                <a:cubicBezTo>
                  <a:pt x="181195" y="28629"/>
                  <a:pt x="193501" y="47750"/>
                  <a:pt x="193501" y="70029"/>
                </a:cubicBezTo>
                <a:close/>
                <a:moveTo>
                  <a:pt x="175120" y="70034"/>
                </a:moveTo>
                <a:cubicBezTo>
                  <a:pt x="175120" y="53007"/>
                  <a:pt x="167612" y="41545"/>
                  <a:pt x="154344" y="41545"/>
                </a:cubicBezTo>
                <a:cubicBezTo>
                  <a:pt x="140916" y="41545"/>
                  <a:pt x="133563" y="53007"/>
                  <a:pt x="133563" y="70034"/>
                </a:cubicBezTo>
                <a:cubicBezTo>
                  <a:pt x="133563" y="86906"/>
                  <a:pt x="140916" y="98522"/>
                  <a:pt x="154344" y="98522"/>
                </a:cubicBezTo>
                <a:cubicBezTo>
                  <a:pt x="167612" y="98518"/>
                  <a:pt x="175120" y="86902"/>
                  <a:pt x="175120" y="70029"/>
                </a:cubicBezTo>
                <a:close/>
                <a:moveTo>
                  <a:pt x="243028" y="28629"/>
                </a:moveTo>
                <a:cubicBezTo>
                  <a:pt x="231363" y="28629"/>
                  <a:pt x="223049" y="34679"/>
                  <a:pt x="219693" y="45821"/>
                </a:cubicBezTo>
                <a:lnTo>
                  <a:pt x="219372" y="45821"/>
                </a:lnTo>
                <a:lnTo>
                  <a:pt x="219372" y="30239"/>
                </a:lnTo>
                <a:lnTo>
                  <a:pt x="202433" y="30239"/>
                </a:lnTo>
                <a:lnTo>
                  <a:pt x="202433" y="109824"/>
                </a:lnTo>
                <a:lnTo>
                  <a:pt x="219872" y="109824"/>
                </a:lnTo>
                <a:lnTo>
                  <a:pt x="219872" y="62074"/>
                </a:lnTo>
                <a:cubicBezTo>
                  <a:pt x="219872" y="49022"/>
                  <a:pt x="225146" y="41700"/>
                  <a:pt x="235854" y="41700"/>
                </a:cubicBezTo>
                <a:cubicBezTo>
                  <a:pt x="246563" y="41700"/>
                  <a:pt x="251837" y="48384"/>
                  <a:pt x="251837" y="63186"/>
                </a:cubicBezTo>
                <a:lnTo>
                  <a:pt x="251837" y="109824"/>
                </a:lnTo>
                <a:lnTo>
                  <a:pt x="269276" y="109824"/>
                </a:lnTo>
                <a:lnTo>
                  <a:pt x="269276" y="58094"/>
                </a:lnTo>
                <a:cubicBezTo>
                  <a:pt x="269243" y="40588"/>
                  <a:pt x="260613" y="28629"/>
                  <a:pt x="243028" y="28629"/>
                </a:cubicBezTo>
                <a:close/>
                <a:moveTo>
                  <a:pt x="356362" y="70010"/>
                </a:moveTo>
                <a:cubicBezTo>
                  <a:pt x="356362" y="91497"/>
                  <a:pt x="341497" y="111392"/>
                  <a:pt x="317205" y="111392"/>
                </a:cubicBezTo>
                <a:cubicBezTo>
                  <a:pt x="292913" y="111392"/>
                  <a:pt x="278042" y="91520"/>
                  <a:pt x="278042" y="70029"/>
                </a:cubicBezTo>
                <a:cubicBezTo>
                  <a:pt x="278042" y="48538"/>
                  <a:pt x="292908" y="28629"/>
                  <a:pt x="317200" y="28629"/>
                </a:cubicBezTo>
                <a:cubicBezTo>
                  <a:pt x="341492" y="28629"/>
                  <a:pt x="356362" y="48543"/>
                  <a:pt x="356362" y="70029"/>
                </a:cubicBezTo>
                <a:close/>
                <a:moveTo>
                  <a:pt x="338141" y="70010"/>
                </a:moveTo>
                <a:cubicBezTo>
                  <a:pt x="338141" y="52983"/>
                  <a:pt x="330628" y="41522"/>
                  <a:pt x="317205" y="41522"/>
                </a:cubicBezTo>
                <a:cubicBezTo>
                  <a:pt x="303937" y="41522"/>
                  <a:pt x="296424" y="52983"/>
                  <a:pt x="296424" y="70010"/>
                </a:cubicBezTo>
                <a:cubicBezTo>
                  <a:pt x="296424" y="86883"/>
                  <a:pt x="303937" y="98499"/>
                  <a:pt x="317205" y="98499"/>
                </a:cubicBezTo>
                <a:cubicBezTo>
                  <a:pt x="330628" y="98518"/>
                  <a:pt x="338141" y="86902"/>
                  <a:pt x="338141" y="70029"/>
                </a:cubicBezTo>
                <a:close/>
                <a:moveTo>
                  <a:pt x="503844" y="28629"/>
                </a:moveTo>
                <a:cubicBezTo>
                  <a:pt x="492018" y="28629"/>
                  <a:pt x="483864" y="34679"/>
                  <a:pt x="480348" y="45821"/>
                </a:cubicBezTo>
                <a:lnTo>
                  <a:pt x="480028" y="45821"/>
                </a:lnTo>
                <a:cubicBezTo>
                  <a:pt x="476837" y="35331"/>
                  <a:pt x="468527" y="28629"/>
                  <a:pt x="455420" y="28629"/>
                </a:cubicBezTo>
                <a:cubicBezTo>
                  <a:pt x="443910" y="28629"/>
                  <a:pt x="436397" y="34679"/>
                  <a:pt x="433042" y="45821"/>
                </a:cubicBezTo>
                <a:lnTo>
                  <a:pt x="432726" y="45821"/>
                </a:lnTo>
                <a:lnTo>
                  <a:pt x="432726" y="30239"/>
                </a:lnTo>
                <a:lnTo>
                  <a:pt x="415758" y="30239"/>
                </a:lnTo>
                <a:lnTo>
                  <a:pt x="415758" y="109824"/>
                </a:lnTo>
                <a:lnTo>
                  <a:pt x="433197" y="109824"/>
                </a:lnTo>
                <a:lnTo>
                  <a:pt x="433197" y="62074"/>
                </a:lnTo>
                <a:cubicBezTo>
                  <a:pt x="433197" y="49022"/>
                  <a:pt x="437995" y="41700"/>
                  <a:pt x="448864" y="41700"/>
                </a:cubicBezTo>
                <a:cubicBezTo>
                  <a:pt x="459233" y="41700"/>
                  <a:pt x="464366" y="48384"/>
                  <a:pt x="464366" y="63186"/>
                </a:cubicBezTo>
                <a:lnTo>
                  <a:pt x="464366" y="109824"/>
                </a:lnTo>
                <a:lnTo>
                  <a:pt x="481805" y="109824"/>
                </a:lnTo>
                <a:lnTo>
                  <a:pt x="481805" y="62074"/>
                </a:lnTo>
                <a:cubicBezTo>
                  <a:pt x="481805" y="49022"/>
                  <a:pt x="486442" y="41700"/>
                  <a:pt x="497311" y="41700"/>
                </a:cubicBezTo>
                <a:cubicBezTo>
                  <a:pt x="507859" y="41700"/>
                  <a:pt x="512813" y="48384"/>
                  <a:pt x="512813" y="63186"/>
                </a:cubicBezTo>
                <a:lnTo>
                  <a:pt x="512813" y="109824"/>
                </a:lnTo>
                <a:lnTo>
                  <a:pt x="530252" y="109824"/>
                </a:lnTo>
                <a:lnTo>
                  <a:pt x="530252" y="58094"/>
                </a:lnTo>
                <a:cubicBezTo>
                  <a:pt x="530238" y="40588"/>
                  <a:pt x="521589" y="28629"/>
                  <a:pt x="503844" y="28629"/>
                </a:cubicBezTo>
                <a:close/>
                <a:moveTo>
                  <a:pt x="598320" y="30220"/>
                </a:moveTo>
                <a:lnTo>
                  <a:pt x="615420" y="30220"/>
                </a:lnTo>
                <a:lnTo>
                  <a:pt x="615420" y="109824"/>
                </a:lnTo>
                <a:lnTo>
                  <a:pt x="598320" y="109824"/>
                </a:lnTo>
                <a:lnTo>
                  <a:pt x="598320" y="93106"/>
                </a:lnTo>
                <a:lnTo>
                  <a:pt x="597849" y="93106"/>
                </a:lnTo>
                <a:cubicBezTo>
                  <a:pt x="594012" y="104089"/>
                  <a:pt x="584741" y="111410"/>
                  <a:pt x="572595" y="111410"/>
                </a:cubicBezTo>
                <a:cubicBezTo>
                  <a:pt x="550858" y="111410"/>
                  <a:pt x="539028" y="92313"/>
                  <a:pt x="539028" y="70029"/>
                </a:cubicBezTo>
                <a:cubicBezTo>
                  <a:pt x="539028" y="47745"/>
                  <a:pt x="551334" y="28629"/>
                  <a:pt x="572591" y="28629"/>
                </a:cubicBezTo>
                <a:cubicBezTo>
                  <a:pt x="584737" y="28629"/>
                  <a:pt x="594008" y="35791"/>
                  <a:pt x="597844" y="46774"/>
                </a:cubicBezTo>
                <a:lnTo>
                  <a:pt x="598315" y="46774"/>
                </a:lnTo>
                <a:close/>
                <a:moveTo>
                  <a:pt x="598957" y="70010"/>
                </a:moveTo>
                <a:cubicBezTo>
                  <a:pt x="598957" y="52983"/>
                  <a:pt x="590944" y="41522"/>
                  <a:pt x="578020" y="41522"/>
                </a:cubicBezTo>
                <a:cubicBezTo>
                  <a:pt x="565097" y="41522"/>
                  <a:pt x="557400" y="52983"/>
                  <a:pt x="557400" y="70010"/>
                </a:cubicBezTo>
                <a:cubicBezTo>
                  <a:pt x="557400" y="86883"/>
                  <a:pt x="565233" y="98499"/>
                  <a:pt x="578020" y="98499"/>
                </a:cubicBezTo>
                <a:cubicBezTo>
                  <a:pt x="590972" y="98518"/>
                  <a:pt x="598961" y="86902"/>
                  <a:pt x="598961" y="70029"/>
                </a:cubicBezTo>
                <a:close/>
                <a:moveTo>
                  <a:pt x="627250" y="0"/>
                </a:moveTo>
                <a:lnTo>
                  <a:pt x="627250" y="109824"/>
                </a:lnTo>
                <a:lnTo>
                  <a:pt x="644689" y="109824"/>
                </a:lnTo>
                <a:lnTo>
                  <a:pt x="644689" y="0"/>
                </a:lnTo>
                <a:close/>
                <a:moveTo>
                  <a:pt x="365195" y="109824"/>
                </a:moveTo>
                <a:lnTo>
                  <a:pt x="382634" y="109824"/>
                </a:lnTo>
                <a:lnTo>
                  <a:pt x="382634" y="43136"/>
                </a:lnTo>
                <a:lnTo>
                  <a:pt x="406417" y="43136"/>
                </a:lnTo>
                <a:lnTo>
                  <a:pt x="406417" y="30249"/>
                </a:lnTo>
                <a:lnTo>
                  <a:pt x="365199" y="302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" name="Google Shape;54;p10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latin typeface="Inter"/>
                <a:ea typeface="Inter"/>
                <a:cs typeface="Inter"/>
                <a:sym typeface="Inter"/>
              </a:rPr>
              <a:t>‹#›</a:t>
            </a:fld>
            <a:endParaRPr sz="8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" name="Google Shape;55;p10"/>
          <p:cNvSpPr txBox="1"/>
          <p:nvPr/>
        </p:nvSpPr>
        <p:spPr>
          <a:xfrm>
            <a:off x="2897676" y="4876458"/>
            <a:ext cx="6162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B7B7B7"/>
                </a:solidFill>
                <a:latin typeface="Inter Light"/>
                <a:ea typeface="Inter Light"/>
                <a:cs typeface="Inter Light"/>
                <a:sym typeface="Inter Light"/>
              </a:rPr>
              <a:t>Abnormal Security Confidential and Proprietary - Not for Distribution Without Permission. </a:t>
            </a:r>
            <a:endParaRPr sz="1100">
              <a:solidFill>
                <a:srgbClr val="B7B7B7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54.xml"/><Relationship Id="rId46" Type="http://schemas.openxmlformats.org/officeDocument/2006/relationships/theme" Target="../theme/theme3.xml"/><Relationship Id="rId23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59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/>
          <p:nvPr>
            <p:ph type="title"/>
          </p:nvPr>
        </p:nvSpPr>
        <p:spPr>
          <a:xfrm>
            <a:off x="343925" y="129900"/>
            <a:ext cx="865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61" name="Google Shape;161;p32"/>
          <p:cNvSpPr txBox="1"/>
          <p:nvPr>
            <p:ph idx="1" type="body"/>
          </p:nvPr>
        </p:nvSpPr>
        <p:spPr>
          <a:xfrm>
            <a:off x="311700" y="1152475"/>
            <a:ext cx="8520600" cy="25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●"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62" name="Google Shape;162;p32"/>
          <p:cNvSpPr txBox="1"/>
          <p:nvPr/>
        </p:nvSpPr>
        <p:spPr>
          <a:xfrm>
            <a:off x="5807869" y="4885550"/>
            <a:ext cx="3276300" cy="1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200" spcFirstLastPara="1" rIns="76200" wrap="square" tIns="38075">
            <a:norm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600">
                <a:solidFill>
                  <a:srgbClr val="999999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Abnormal Security Confidential and Proprietary - Not for Distribution Without Permission. </a:t>
            </a:r>
            <a:endParaRPr sz="600">
              <a:solidFill>
                <a:srgbClr val="999999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16" r:id="rId39"/>
    <p:sldLayoutId id="2147483717" r:id="rId40"/>
    <p:sldLayoutId id="2147483718" r:id="rId41"/>
    <p:sldLayoutId id="2147483719" r:id="rId42"/>
    <p:sldLayoutId id="2147483720" r:id="rId43"/>
    <p:sldLayoutId id="2147483721" r:id="rId44"/>
    <p:sldLayoutId id="2147483722" r:id="rId4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5" Type="http://schemas.openxmlformats.org/officeDocument/2006/relationships/image" Target="../media/image32.png"/><Relationship Id="rId6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8"/>
          <p:cNvSpPr txBox="1"/>
          <p:nvPr/>
        </p:nvSpPr>
        <p:spPr>
          <a:xfrm>
            <a:off x="579450" y="1199425"/>
            <a:ext cx="4114500" cy="28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Abnormal Security</a:t>
            </a:r>
            <a:endParaRPr sz="2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2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24E8C"/>
                </a:solidFill>
                <a:latin typeface="Inter Medium"/>
                <a:ea typeface="Inter Medium"/>
                <a:cs typeface="Inter Medium"/>
                <a:sym typeface="Inter Medium"/>
              </a:rPr>
              <a:t>Complex Problems, Abnormal Solutions.</a:t>
            </a:r>
            <a:endParaRPr sz="1200">
              <a:solidFill>
                <a:schemeClr val="lt2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4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4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4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4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rPr>
              <a:t>CISO Melbourne</a:t>
            </a:r>
            <a:endParaRPr sz="1600">
              <a:solidFill>
                <a:schemeClr val="accent4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4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rPr>
              <a:t>Tim Bentley, Regional Director APAC</a:t>
            </a:r>
            <a:endParaRPr sz="1600">
              <a:solidFill>
                <a:schemeClr val="accent4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9"/>
          <p:cNvSpPr txBox="1"/>
          <p:nvPr>
            <p:ph idx="12" type="sldNum"/>
          </p:nvPr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7" name="Google Shape;387;p79"/>
          <p:cNvSpPr txBox="1"/>
          <p:nvPr/>
        </p:nvSpPr>
        <p:spPr>
          <a:xfrm>
            <a:off x="6762346" y="2973450"/>
            <a:ext cx="1497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rgbClr val="262626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endParaRPr b="0" i="0" sz="700" u="none" cap="none" strike="noStrike">
              <a:solidFill>
                <a:srgbClr val="00000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88" name="Google Shape;388;p79"/>
          <p:cNvSpPr txBox="1"/>
          <p:nvPr/>
        </p:nvSpPr>
        <p:spPr>
          <a:xfrm>
            <a:off x="-1375533" y="536063"/>
            <a:ext cx="7340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GB" sz="1050" u="none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900" u="none" cap="none" strike="noStrike">
              <a:solidFill>
                <a:schemeClr val="dk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89" name="Google Shape;389;p79"/>
          <p:cNvSpPr txBox="1"/>
          <p:nvPr/>
        </p:nvSpPr>
        <p:spPr>
          <a:xfrm>
            <a:off x="585788" y="2310140"/>
            <a:ext cx="77580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79"/>
          <p:cNvSpPr txBox="1"/>
          <p:nvPr/>
        </p:nvSpPr>
        <p:spPr>
          <a:xfrm>
            <a:off x="1252105" y="2419594"/>
            <a:ext cx="526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79"/>
          <p:cNvSpPr txBox="1"/>
          <p:nvPr/>
        </p:nvSpPr>
        <p:spPr>
          <a:xfrm>
            <a:off x="1252105" y="2419594"/>
            <a:ext cx="526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79"/>
          <p:cNvSpPr txBox="1"/>
          <p:nvPr/>
        </p:nvSpPr>
        <p:spPr>
          <a:xfrm>
            <a:off x="1252105" y="2419594"/>
            <a:ext cx="526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79"/>
          <p:cNvSpPr txBox="1"/>
          <p:nvPr/>
        </p:nvSpPr>
        <p:spPr>
          <a:xfrm>
            <a:off x="1320800" y="2511350"/>
            <a:ext cx="194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4" name="Google Shape;394;p79"/>
          <p:cNvSpPr txBox="1"/>
          <p:nvPr/>
        </p:nvSpPr>
        <p:spPr>
          <a:xfrm>
            <a:off x="7262081" y="467863"/>
            <a:ext cx="147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79"/>
          <p:cNvSpPr txBox="1"/>
          <p:nvPr/>
        </p:nvSpPr>
        <p:spPr>
          <a:xfrm>
            <a:off x="5561454" y="4274950"/>
            <a:ext cx="2908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69B8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96" name="Google Shape;396;p79"/>
          <p:cNvSpPr txBox="1"/>
          <p:nvPr/>
        </p:nvSpPr>
        <p:spPr>
          <a:xfrm>
            <a:off x="997750" y="4292225"/>
            <a:ext cx="3506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7" name="Google Shape;39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88" y="2867036"/>
            <a:ext cx="4238876" cy="97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388" y="4179117"/>
            <a:ext cx="4238874" cy="46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862" y="268828"/>
            <a:ext cx="4238875" cy="172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4150" y="681050"/>
            <a:ext cx="4545774" cy="30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79"/>
          <p:cNvSpPr/>
          <p:nvPr/>
        </p:nvSpPr>
        <p:spPr>
          <a:xfrm>
            <a:off x="1320800" y="2176750"/>
            <a:ext cx="3078900" cy="641100"/>
          </a:xfrm>
          <a:prstGeom prst="wedgeRoundRectCallout">
            <a:avLst>
              <a:gd fmla="val 8688" name="adj1"/>
              <a:gd fmla="val 82456" name="adj2"/>
              <a:gd fmla="val 0" name="adj3"/>
            </a:avLst>
          </a:prstGeom>
          <a:solidFill>
            <a:srgbClr val="FFFFFF"/>
          </a:solidFill>
          <a:ln cap="flat" cmpd="sng" w="9525">
            <a:solidFill>
              <a:srgbClr val="58B2F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69B8"/>
                </a:solidFill>
                <a:latin typeface="Inter Medium"/>
                <a:ea typeface="Inter Medium"/>
                <a:cs typeface="Inter Medium"/>
                <a:sym typeface="Inter Medium"/>
              </a:rPr>
              <a:t>- </a:t>
            </a:r>
            <a:r>
              <a:rPr lang="en-GB" sz="1200">
                <a:solidFill>
                  <a:srgbClr val="0069B8"/>
                </a:solidFill>
                <a:latin typeface="Inter Medium"/>
                <a:ea typeface="Inter Medium"/>
                <a:cs typeface="Inter Medium"/>
                <a:sym typeface="Inter Medium"/>
              </a:rPr>
              <a:t>Mass adoption of APIs</a:t>
            </a:r>
            <a:endParaRPr sz="1200">
              <a:solidFill>
                <a:srgbClr val="0069B8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69B8"/>
                </a:solidFill>
                <a:latin typeface="Inter Medium"/>
                <a:ea typeface="Inter Medium"/>
                <a:cs typeface="Inter Medium"/>
                <a:sym typeface="Inter Medium"/>
              </a:rPr>
              <a:t>- Continued growth of credential phish</a:t>
            </a:r>
            <a:endParaRPr sz="1200">
              <a:solidFill>
                <a:srgbClr val="0069B8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02" name="Google Shape;402;p79"/>
          <p:cNvSpPr/>
          <p:nvPr/>
        </p:nvSpPr>
        <p:spPr>
          <a:xfrm>
            <a:off x="4673600" y="4157950"/>
            <a:ext cx="3943200" cy="641100"/>
          </a:xfrm>
          <a:prstGeom prst="wedgeRoundRectCallout">
            <a:avLst>
              <a:gd fmla="val -55867" name="adj1"/>
              <a:gd fmla="val -10743" name="adj2"/>
              <a:gd fmla="val 0" name="adj3"/>
            </a:avLst>
          </a:prstGeom>
          <a:solidFill>
            <a:srgbClr val="FFFFFF"/>
          </a:solidFill>
          <a:ln cap="flat" cmpd="sng" w="9525">
            <a:solidFill>
              <a:srgbClr val="58B2F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69B8"/>
                </a:solidFill>
                <a:latin typeface="Inter Medium"/>
                <a:ea typeface="Inter Medium"/>
                <a:cs typeface="Inter Medium"/>
                <a:sym typeface="Inter Medium"/>
              </a:rPr>
              <a:t>- Parity between MSFT and SEGs</a:t>
            </a:r>
            <a:endParaRPr sz="1200">
              <a:solidFill>
                <a:srgbClr val="0069B8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03" name="Google Shape;403;p79"/>
          <p:cNvSpPr/>
          <p:nvPr/>
        </p:nvSpPr>
        <p:spPr>
          <a:xfrm>
            <a:off x="7552625" y="512825"/>
            <a:ext cx="1497300" cy="641100"/>
          </a:xfrm>
          <a:prstGeom prst="wedgeRoundRectCallout">
            <a:avLst>
              <a:gd fmla="val -81773" name="adj1"/>
              <a:gd fmla="val 53474" name="adj2"/>
              <a:gd fmla="val 0" name="adj3"/>
            </a:avLst>
          </a:prstGeom>
          <a:solidFill>
            <a:srgbClr val="FFFFFF"/>
          </a:solidFill>
          <a:ln cap="flat" cmpd="sng" w="9525">
            <a:solidFill>
              <a:srgbClr val="58B2F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69B8"/>
                </a:solidFill>
                <a:latin typeface="Inter Medium"/>
                <a:ea typeface="Inter Medium"/>
                <a:cs typeface="Inter Medium"/>
                <a:sym typeface="Inter Medium"/>
              </a:rPr>
              <a:t>- AI and ML</a:t>
            </a:r>
            <a:endParaRPr sz="1200">
              <a:solidFill>
                <a:srgbClr val="0069B8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69B8"/>
                </a:solidFill>
                <a:latin typeface="Inter Medium"/>
                <a:ea typeface="Inter Medium"/>
                <a:cs typeface="Inter Medium"/>
                <a:sym typeface="Inter Medium"/>
              </a:rPr>
              <a:t>- API based</a:t>
            </a:r>
            <a:endParaRPr sz="1200">
              <a:solidFill>
                <a:srgbClr val="0069B8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0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204753"/>
                </a:solidFill>
              </a:rPr>
              <a:t>‹#›</a:t>
            </a:fld>
            <a:endParaRPr sz="1000">
              <a:solidFill>
                <a:srgbClr val="204753"/>
              </a:solidFill>
            </a:endParaRPr>
          </a:p>
        </p:txBody>
      </p:sp>
      <p:sp>
        <p:nvSpPr>
          <p:cNvPr id="409" name="Google Shape;409;p80"/>
          <p:cNvSpPr txBox="1"/>
          <p:nvPr/>
        </p:nvSpPr>
        <p:spPr>
          <a:xfrm>
            <a:off x="1358650" y="2368680"/>
            <a:ext cx="60636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C0C0C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Microsoft Preferred Solution</a:t>
            </a:r>
            <a:endParaRPr b="0" i="0" sz="1000" u="none" cap="none" strike="noStrike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rgbClr val="0C0C0C"/>
                </a:solidFill>
                <a:latin typeface="Inter"/>
                <a:ea typeface="Inter"/>
                <a:cs typeface="Inter"/>
                <a:sym typeface="Inter"/>
              </a:rPr>
              <a:t>Preferred solutions are selected by a team of Microsoft experts and are published by Microsoft partners with deep, proven expertise and capabilities to address specific customer needs in a category, industry, or industry vertical.</a:t>
            </a:r>
            <a:endParaRPr b="0" i="0" sz="1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0" name="Google Shape;410;p80"/>
          <p:cNvSpPr txBox="1"/>
          <p:nvPr/>
        </p:nvSpPr>
        <p:spPr>
          <a:xfrm>
            <a:off x="1358649" y="3174172"/>
            <a:ext cx="60636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C0C0C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Member Of The Microsoft AI Inner Circle Partner Program</a:t>
            </a:r>
            <a:endParaRPr b="0" i="0" sz="1000" u="none" cap="none" strike="noStrike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rgbClr val="0C0C0C"/>
                </a:solidFill>
                <a:latin typeface="Inter"/>
                <a:ea typeface="Inter"/>
                <a:cs typeface="Inter"/>
                <a:sym typeface="Inter"/>
              </a:rPr>
              <a:t>The AI Inner Circle Partner program is designed for partners who provide custom services or enhanced AI product solutions utilizing Microsoft AI technologies. This program recognizes a partner's unique expertise in specific industries and their ability to drive business transformation using the power of AI and data.</a:t>
            </a:r>
            <a:endParaRPr b="0" i="0" sz="1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1" name="Google Shape;411;p80"/>
          <p:cNvSpPr txBox="1"/>
          <p:nvPr/>
        </p:nvSpPr>
        <p:spPr>
          <a:xfrm>
            <a:off x="1358650" y="1427588"/>
            <a:ext cx="60636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C0C0C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Member Of The Microsoft Intelligent Security Association</a:t>
            </a:r>
            <a:endParaRPr b="0" i="0" sz="1000" u="none" cap="none" strike="noStrike">
              <a:solidFill>
                <a:srgbClr val="000000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rgbClr val="0C0C0C"/>
                </a:solidFill>
                <a:latin typeface="Inter"/>
                <a:ea typeface="Inter"/>
                <a:cs typeface="Inter"/>
                <a:sym typeface="Inter"/>
              </a:rPr>
              <a:t>The Microsoft Intelligent Security Association (MISA) is an ecosystem of independent software vendors and managed security service providers that have integrated their solutions to better defend against a world of increasing threats. MISA members are top experts from across the cybersecurity industry with the shared goal of improving customer security.</a:t>
            </a:r>
            <a:endParaRPr b="0" i="0" sz="1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2" name="Google Shape;412;p80"/>
          <p:cNvSpPr txBox="1"/>
          <p:nvPr/>
        </p:nvSpPr>
        <p:spPr>
          <a:xfrm>
            <a:off x="6762346" y="3202050"/>
            <a:ext cx="1497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rgbClr val="262626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endParaRPr b="0" i="0" sz="700" u="none" cap="none" strike="noStrike">
              <a:solidFill>
                <a:srgbClr val="00000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413" name="Google Shape;413;p80"/>
          <p:cNvPicPr preferRelativeResize="0"/>
          <p:nvPr/>
        </p:nvPicPr>
        <p:blipFill rotWithShape="1">
          <a:blip r:embed="rId3">
            <a:alphaModFix/>
          </a:blip>
          <a:srcRect b="0" l="0" r="7278" t="0"/>
          <a:stretch/>
        </p:blipFill>
        <p:spPr>
          <a:xfrm>
            <a:off x="147150" y="1419148"/>
            <a:ext cx="1079800" cy="675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4" name="Google Shape;414;p80"/>
          <p:cNvGrpSpPr/>
          <p:nvPr/>
        </p:nvGrpSpPr>
        <p:grpSpPr>
          <a:xfrm>
            <a:off x="347326" y="3196714"/>
            <a:ext cx="679454" cy="679454"/>
            <a:chOff x="286850" y="2944675"/>
            <a:chExt cx="726300" cy="726300"/>
          </a:xfrm>
        </p:grpSpPr>
        <p:sp>
          <p:nvSpPr>
            <p:cNvPr id="415" name="Google Shape;415;p80"/>
            <p:cNvSpPr/>
            <p:nvPr/>
          </p:nvSpPr>
          <p:spPr>
            <a:xfrm>
              <a:off x="286850" y="2944675"/>
              <a:ext cx="726300" cy="726300"/>
            </a:xfrm>
            <a:prstGeom prst="ellipse">
              <a:avLst/>
            </a:prstGeom>
            <a:noFill/>
            <a:ln cap="flat" cmpd="sng" w="9525">
              <a:solidFill>
                <a:srgbClr val="5EC2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80"/>
            <p:cNvSpPr/>
            <p:nvPr/>
          </p:nvSpPr>
          <p:spPr>
            <a:xfrm>
              <a:off x="359172" y="3017027"/>
              <a:ext cx="581700" cy="581700"/>
            </a:xfrm>
            <a:prstGeom prst="ellipse">
              <a:avLst/>
            </a:prstGeom>
            <a:noFill/>
            <a:ln cap="flat" cmpd="sng" w="9525">
              <a:solidFill>
                <a:srgbClr val="3CA3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80"/>
            <p:cNvSpPr/>
            <p:nvPr/>
          </p:nvSpPr>
          <p:spPr>
            <a:xfrm>
              <a:off x="431947" y="3089791"/>
              <a:ext cx="435900" cy="435900"/>
            </a:xfrm>
            <a:prstGeom prst="ellipse">
              <a:avLst/>
            </a:prstGeom>
            <a:noFill/>
            <a:ln cap="flat" cmpd="sng" w="9525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8" name="Google Shape;418;p8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5141" y="3209977"/>
              <a:ext cx="195671" cy="1956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80"/>
          <p:cNvSpPr/>
          <p:nvPr/>
        </p:nvSpPr>
        <p:spPr>
          <a:xfrm>
            <a:off x="730996" y="2441850"/>
            <a:ext cx="356700" cy="356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780" y="2518038"/>
            <a:ext cx="356725" cy="35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976" y="2548753"/>
            <a:ext cx="204150" cy="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80"/>
          <p:cNvSpPr txBox="1"/>
          <p:nvPr/>
        </p:nvSpPr>
        <p:spPr>
          <a:xfrm>
            <a:off x="267530" y="750036"/>
            <a:ext cx="7340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204753"/>
                </a:solidFill>
                <a:latin typeface="Inter Medium"/>
                <a:ea typeface="Inter Medium"/>
                <a:cs typeface="Inter Medium"/>
                <a:sym typeface="Inter Medium"/>
              </a:rPr>
              <a:t>“Abnormal Security augments native Microsoft security services (Azure Sentinel, Defender for Office 365) to protect our mutual customers from advanced socially-engineered attacks while also reducing security stack complexity and improving SOC efficiency”</a:t>
            </a:r>
            <a:endParaRPr b="0" i="0" sz="900" u="none" cap="none" strike="noStrike">
              <a:solidFill>
                <a:srgbClr val="20475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23" name="Google Shape;423;p80"/>
          <p:cNvSpPr txBox="1"/>
          <p:nvPr/>
        </p:nvSpPr>
        <p:spPr>
          <a:xfrm>
            <a:off x="260300" y="165948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0D1418"/>
                </a:solidFill>
              </a:rPr>
              <a:t>Microsoft recommend Abnormal Security </a:t>
            </a:r>
            <a:endParaRPr b="1" sz="2100">
              <a:solidFill>
                <a:srgbClr val="0D1418"/>
              </a:solidFill>
            </a:endParaRPr>
          </a:p>
        </p:txBody>
      </p:sp>
      <p:sp>
        <p:nvSpPr>
          <p:cNvPr id="424" name="Google Shape;424;p80"/>
          <p:cNvSpPr txBox="1"/>
          <p:nvPr/>
        </p:nvSpPr>
        <p:spPr>
          <a:xfrm>
            <a:off x="1276956" y="4720568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69B8"/>
                </a:solidFill>
                <a:latin typeface="Inter Medium"/>
                <a:ea typeface="Inter Medium"/>
                <a:cs typeface="Inter Medium"/>
                <a:sym typeface="Inter Medium"/>
              </a:rPr>
              <a:t>abnormalsecurity.com/microsoft-partnership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81"/>
          <p:cNvSpPr txBox="1"/>
          <p:nvPr/>
        </p:nvSpPr>
        <p:spPr>
          <a:xfrm>
            <a:off x="277050" y="230073"/>
            <a:ext cx="85899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0D1418"/>
                </a:solidFill>
              </a:rPr>
              <a:t>Working in harmony with Microsoft, or Google</a:t>
            </a:r>
            <a:endParaRPr b="1" sz="2100">
              <a:solidFill>
                <a:srgbClr val="0D1418"/>
              </a:solidFill>
            </a:endParaRPr>
          </a:p>
        </p:txBody>
      </p:sp>
      <p:pic>
        <p:nvPicPr>
          <p:cNvPr id="430" name="Google Shape;43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677" y="943113"/>
            <a:ext cx="6274648" cy="36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82"/>
          <p:cNvSpPr txBox="1"/>
          <p:nvPr/>
        </p:nvSpPr>
        <p:spPr>
          <a:xfrm>
            <a:off x="285194" y="48378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204753"/>
                </a:solidFill>
              </a:rPr>
              <a:t>‹#›</a:t>
            </a:fld>
            <a:endParaRPr sz="1000">
              <a:solidFill>
                <a:srgbClr val="204753"/>
              </a:solidFill>
            </a:endParaRPr>
          </a:p>
        </p:txBody>
      </p:sp>
      <p:sp>
        <p:nvSpPr>
          <p:cNvPr id="436" name="Google Shape;436;p82"/>
          <p:cNvSpPr txBox="1"/>
          <p:nvPr/>
        </p:nvSpPr>
        <p:spPr>
          <a:xfrm>
            <a:off x="6762346" y="2973450"/>
            <a:ext cx="14973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rgbClr val="262626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endParaRPr b="0" i="0" sz="700" u="none" cap="none" strike="noStrike">
              <a:solidFill>
                <a:srgbClr val="00000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37" name="Google Shape;437;p82"/>
          <p:cNvSpPr txBox="1"/>
          <p:nvPr/>
        </p:nvSpPr>
        <p:spPr>
          <a:xfrm>
            <a:off x="-1375533" y="536063"/>
            <a:ext cx="7340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GB" sz="1050" u="none" cap="none" strike="noStrik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900" u="none" cap="none" strike="noStrike">
              <a:solidFill>
                <a:srgbClr val="20475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38" name="Google Shape;438;p82"/>
          <p:cNvSpPr txBox="1"/>
          <p:nvPr/>
        </p:nvSpPr>
        <p:spPr>
          <a:xfrm>
            <a:off x="585788" y="2310140"/>
            <a:ext cx="77580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82"/>
          <p:cNvSpPr txBox="1"/>
          <p:nvPr/>
        </p:nvSpPr>
        <p:spPr>
          <a:xfrm>
            <a:off x="1252105" y="2419594"/>
            <a:ext cx="526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82"/>
          <p:cNvSpPr txBox="1"/>
          <p:nvPr/>
        </p:nvSpPr>
        <p:spPr>
          <a:xfrm>
            <a:off x="1252105" y="2419594"/>
            <a:ext cx="526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82"/>
          <p:cNvSpPr txBox="1"/>
          <p:nvPr/>
        </p:nvSpPr>
        <p:spPr>
          <a:xfrm>
            <a:off x="1252105" y="2419594"/>
            <a:ext cx="526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82"/>
          <p:cNvSpPr txBox="1"/>
          <p:nvPr/>
        </p:nvSpPr>
        <p:spPr>
          <a:xfrm>
            <a:off x="1320800" y="2511350"/>
            <a:ext cx="194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3" name="Google Shape;443;p82"/>
          <p:cNvSpPr txBox="1"/>
          <p:nvPr/>
        </p:nvSpPr>
        <p:spPr>
          <a:xfrm>
            <a:off x="7262081" y="467863"/>
            <a:ext cx="147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82"/>
          <p:cNvSpPr txBox="1"/>
          <p:nvPr/>
        </p:nvSpPr>
        <p:spPr>
          <a:xfrm>
            <a:off x="5561454" y="4274950"/>
            <a:ext cx="2908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69B8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45" name="Google Shape;445;p82"/>
          <p:cNvSpPr txBox="1"/>
          <p:nvPr/>
        </p:nvSpPr>
        <p:spPr>
          <a:xfrm>
            <a:off x="997750" y="4292225"/>
            <a:ext cx="3506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82"/>
          <p:cNvSpPr txBox="1"/>
          <p:nvPr/>
        </p:nvSpPr>
        <p:spPr>
          <a:xfrm>
            <a:off x="152350" y="220075"/>
            <a:ext cx="88392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211F20"/>
                </a:solidFill>
                <a:latin typeface="Inter"/>
                <a:ea typeface="Inter"/>
                <a:cs typeface="Inter"/>
                <a:sym typeface="Inter"/>
              </a:rPr>
              <a:t>Australian</a:t>
            </a:r>
            <a:r>
              <a:rPr b="1" lang="en-GB" sz="2000">
                <a:solidFill>
                  <a:srgbClr val="211F20"/>
                </a:solidFill>
                <a:latin typeface="Inter"/>
                <a:ea typeface="Inter"/>
                <a:cs typeface="Inter"/>
                <a:sym typeface="Inter"/>
              </a:rPr>
              <a:t> Media - attacks missed by SEG</a:t>
            </a:r>
            <a:endParaRPr b="1" sz="2620">
              <a:solidFill>
                <a:srgbClr val="0D1418"/>
              </a:solidFill>
            </a:endParaRPr>
          </a:p>
        </p:txBody>
      </p:sp>
      <p:sp>
        <p:nvSpPr>
          <p:cNvPr id="447" name="Google Shape;447;p82"/>
          <p:cNvSpPr/>
          <p:nvPr/>
        </p:nvSpPr>
        <p:spPr>
          <a:xfrm>
            <a:off x="3999300" y="1130675"/>
            <a:ext cx="108900" cy="13500"/>
          </a:xfrm>
          <a:prstGeom prst="rect">
            <a:avLst/>
          </a:prstGeom>
          <a:solidFill>
            <a:srgbClr val="3D8280"/>
          </a:solidFill>
          <a:ln cap="flat" cmpd="sng" w="9525">
            <a:solidFill>
              <a:srgbClr val="204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8" name="Google Shape;44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675" y="895391"/>
            <a:ext cx="7312250" cy="3832283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82"/>
          <p:cNvSpPr/>
          <p:nvPr/>
        </p:nvSpPr>
        <p:spPr>
          <a:xfrm>
            <a:off x="3997575" y="1332525"/>
            <a:ext cx="969000" cy="215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BNORMAL TEMPLATE 3.0">
  <a:themeElements>
    <a:clrScheme name="Simple Light">
      <a:dk1>
        <a:srgbClr val="0D1418"/>
      </a:dk1>
      <a:lt1>
        <a:srgbClr val="FFFFFF"/>
      </a:lt1>
      <a:dk2>
        <a:srgbClr val="204753"/>
      </a:dk2>
      <a:lt2>
        <a:srgbClr val="3D8280"/>
      </a:lt2>
      <a:accent1>
        <a:srgbClr val="5EC28F"/>
      </a:accent1>
      <a:accent2>
        <a:srgbClr val="B2F5E2"/>
      </a:accent2>
      <a:accent3>
        <a:srgbClr val="FDF1D2"/>
      </a:accent3>
      <a:accent4>
        <a:srgbClr val="6863F2"/>
      </a:accent4>
      <a:accent5>
        <a:srgbClr val="002B49"/>
      </a:accent5>
      <a:accent6>
        <a:srgbClr val="FED141"/>
      </a:accent6>
      <a:hlink>
        <a:srgbClr val="6863F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1D1D1D"/>
      </a:dk2>
      <a:lt2>
        <a:srgbClr val="3D3D3D"/>
      </a:lt2>
      <a:accent1>
        <a:srgbClr val="CC2921"/>
      </a:accent1>
      <a:accent2>
        <a:srgbClr val="FF7D00"/>
      </a:accent2>
      <a:accent3>
        <a:srgbClr val="FFFFFF"/>
      </a:accent3>
      <a:accent4>
        <a:srgbClr val="EDEDED"/>
      </a:accent4>
      <a:accent5>
        <a:srgbClr val="E3E3E3"/>
      </a:accent5>
      <a:accent6>
        <a:srgbClr val="DBDBD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BNORMAL TEMPLATE 3.0">
  <a:themeElements>
    <a:clrScheme name="Simple Light">
      <a:dk1>
        <a:srgbClr val="0D1418"/>
      </a:dk1>
      <a:lt1>
        <a:srgbClr val="FFFFFF"/>
      </a:lt1>
      <a:dk2>
        <a:srgbClr val="204753"/>
      </a:dk2>
      <a:lt2>
        <a:srgbClr val="3D8280"/>
      </a:lt2>
      <a:accent1>
        <a:srgbClr val="5EC28F"/>
      </a:accent1>
      <a:accent2>
        <a:srgbClr val="B2F5E2"/>
      </a:accent2>
      <a:accent3>
        <a:srgbClr val="FDF1D2"/>
      </a:accent3>
      <a:accent4>
        <a:srgbClr val="6863F2"/>
      </a:accent4>
      <a:accent5>
        <a:srgbClr val="002B49"/>
      </a:accent5>
      <a:accent6>
        <a:srgbClr val="FED141"/>
      </a:accent6>
      <a:hlink>
        <a:srgbClr val="6863F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5297CE0208D84786979F05C2A80E8F" ma:contentTypeVersion="17" ma:contentTypeDescription="Create a new document." ma:contentTypeScope="" ma:versionID="837584951c5cc6460fe6191709041c67">
  <xsd:schema xmlns:xsd="http://www.w3.org/2001/XMLSchema" xmlns:xs="http://www.w3.org/2001/XMLSchema" xmlns:p="http://schemas.microsoft.com/office/2006/metadata/properties" xmlns:ns2="7e71acac-3bd1-45d1-8cc8-8a9a86767c58" xmlns:ns3="295eac57-25d9-4afd-beed-aea32f93f7e2" targetNamespace="http://schemas.microsoft.com/office/2006/metadata/properties" ma:root="true" ma:fieldsID="cbc5a9a3a36f250ac8db3de104edc3a9" ns2:_="" ns3:_="">
    <xsd:import namespace="7e71acac-3bd1-45d1-8cc8-8a9a86767c58"/>
    <xsd:import namespace="295eac57-25d9-4afd-beed-aea32f93f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71acac-3bd1-45d1-8cc8-8a9a86767c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5afc0f4-a91b-40be-b802-c7d006544d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eac57-25d9-4afd-beed-aea32f93f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5c07b9-d40a-4fb5-a3b1-1bffb98a3648}" ma:internalName="TaxCatchAll" ma:showField="CatchAllData" ma:web="295eac57-25d9-4afd-beed-aea32f93f7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1523C3-541B-4463-A025-E7B2193FB056}"/>
</file>

<file path=customXml/itemProps2.xml><?xml version="1.0" encoding="utf-8"?>
<ds:datastoreItem xmlns:ds="http://schemas.openxmlformats.org/officeDocument/2006/customXml" ds:itemID="{E2822CB8-BDCD-4052-ACCF-3C0D75AA1C5E}"/>
</file>